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3"/>
  </p:notesMasterIdLst>
  <p:sldIdLst>
    <p:sldId id="256" r:id="rId2"/>
    <p:sldId id="291" r:id="rId3"/>
    <p:sldId id="347" r:id="rId4"/>
    <p:sldId id="292" r:id="rId5"/>
    <p:sldId id="293" r:id="rId6"/>
    <p:sldId id="341" r:id="rId7"/>
    <p:sldId id="348" r:id="rId8"/>
    <p:sldId id="349" r:id="rId9"/>
    <p:sldId id="350" r:id="rId10"/>
    <p:sldId id="354" r:id="rId11"/>
    <p:sldId id="353" r:id="rId12"/>
  </p:sldIdLst>
  <p:sldSz cx="9144000" cy="5143500" type="screen16x9"/>
  <p:notesSz cx="6858000" cy="9144000"/>
  <p:embeddedFontLst>
    <p:embeddedFont>
      <p:font typeface="Cambay" panose="02010600030101010101" charset="0"/>
      <p:regular r:id="rId14"/>
      <p:bold r:id="rId15"/>
      <p:italic r:id="rId16"/>
      <p:boldItalic r:id="rId17"/>
    </p:embeddedFont>
    <p:embeddedFont>
      <p:font typeface="DM Serif Text" pitchFamily="2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839290-7CC0-4DD0-9247-1922C5C7868F}">
  <a:tblStyle styleId="{0C839290-7CC0-4DD0-9247-1922C5C786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80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b426853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b426853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2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b426853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b426853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442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45ed1ca0c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45ed1ca0c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fb168689d4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fb168689d4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47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fb168689d4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fb168689d4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80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880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01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2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>
            <a:off x="-72425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>
            <a:off x="2285950" y="-49902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8953326">
            <a:off x="-487738" y="-262179"/>
            <a:ext cx="1290974" cy="129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 amt="69000"/>
          </a:blip>
          <a:srcRect/>
          <a:stretch/>
        </p:blipFill>
        <p:spPr>
          <a:xfrm rot="-487124">
            <a:off x="3826789" y="4430947"/>
            <a:ext cx="1301204" cy="130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 amt="66000"/>
          </a:blip>
          <a:srcRect/>
          <a:stretch/>
        </p:blipFill>
        <p:spPr>
          <a:xfrm rot="-487112">
            <a:off x="3690080" y="429499"/>
            <a:ext cx="633792" cy="63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 amt="69000"/>
          </a:blip>
          <a:srcRect/>
          <a:stretch/>
        </p:blipFill>
        <p:spPr>
          <a:xfrm rot="-487123">
            <a:off x="8440039" y="4295079"/>
            <a:ext cx="971953" cy="971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100" y="993875"/>
            <a:ext cx="4651200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100" y="3673825"/>
            <a:ext cx="4651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1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7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 flipH="1">
            <a:off x="2273876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rot="10800000">
            <a:off x="-84499" y="382642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02800" y="3364920"/>
            <a:ext cx="2522550" cy="20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16126" y="-690788"/>
            <a:ext cx="2812550" cy="2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 rotWithShape="1">
          <a:blip r:embed="rId5">
            <a:alphaModFix amt="69000"/>
          </a:blip>
          <a:srcRect/>
          <a:stretch/>
        </p:blipFill>
        <p:spPr>
          <a:xfrm rot="-1625203">
            <a:off x="8519722" y="479322"/>
            <a:ext cx="1055868" cy="10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10312844">
            <a:off x="104834" y="3648873"/>
            <a:ext cx="977835" cy="97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 rotWithShape="1">
          <a:blip r:embed="rId7">
            <a:alphaModFix amt="60000"/>
          </a:blip>
          <a:srcRect/>
          <a:stretch/>
        </p:blipFill>
        <p:spPr>
          <a:xfrm rot="487117" flipH="1">
            <a:off x="482148" y="21293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 rotWithShape="1">
          <a:blip r:embed="rId7">
            <a:alphaModFix amt="60000"/>
          </a:blip>
          <a:srcRect/>
          <a:stretch/>
        </p:blipFill>
        <p:spPr>
          <a:xfrm rot="487117" flipH="1">
            <a:off x="8672598" y="246009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7"/>
          <p:cNvSpPr txBox="1">
            <a:spLocks noGrp="1"/>
          </p:cNvSpPr>
          <p:nvPr>
            <p:ph type="title" idx="2"/>
          </p:nvPr>
        </p:nvSpPr>
        <p:spPr>
          <a:xfrm>
            <a:off x="2444741" y="3584718"/>
            <a:ext cx="18387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subTitle" idx="1"/>
          </p:nvPr>
        </p:nvSpPr>
        <p:spPr>
          <a:xfrm>
            <a:off x="2444752" y="3984500"/>
            <a:ext cx="18387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title" idx="3"/>
          </p:nvPr>
        </p:nvSpPr>
        <p:spPr>
          <a:xfrm>
            <a:off x="4860512" y="3584718"/>
            <a:ext cx="18387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subTitle" idx="4"/>
          </p:nvPr>
        </p:nvSpPr>
        <p:spPr>
          <a:xfrm>
            <a:off x="4860525" y="3984500"/>
            <a:ext cx="18387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title" idx="5"/>
          </p:nvPr>
        </p:nvSpPr>
        <p:spPr>
          <a:xfrm>
            <a:off x="2444750" y="1774593"/>
            <a:ext cx="18387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4" name="Google Shape;384;p37"/>
          <p:cNvSpPr txBox="1">
            <a:spLocks noGrp="1"/>
          </p:cNvSpPr>
          <p:nvPr>
            <p:ph type="subTitle" idx="6"/>
          </p:nvPr>
        </p:nvSpPr>
        <p:spPr>
          <a:xfrm>
            <a:off x="2444763" y="2174375"/>
            <a:ext cx="18387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 idx="7"/>
          </p:nvPr>
        </p:nvSpPr>
        <p:spPr>
          <a:xfrm>
            <a:off x="4860511" y="1774593"/>
            <a:ext cx="18387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subTitle" idx="8"/>
          </p:nvPr>
        </p:nvSpPr>
        <p:spPr>
          <a:xfrm>
            <a:off x="4860521" y="2174375"/>
            <a:ext cx="18387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8_1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5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 flipH="1">
            <a:off x="2308425" y="182169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5335630" y="44924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flipH="1">
            <a:off x="0" y="-49902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402" y="4192610"/>
            <a:ext cx="1620800" cy="13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445766" y="-748876"/>
            <a:ext cx="1821254" cy="146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903409" y="-598551"/>
            <a:ext cx="1821254" cy="146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5"/>
          <p:cNvSpPr txBox="1">
            <a:spLocks noGrp="1"/>
          </p:cNvSpPr>
          <p:nvPr>
            <p:ph type="title"/>
          </p:nvPr>
        </p:nvSpPr>
        <p:spPr>
          <a:xfrm>
            <a:off x="4832700" y="2604575"/>
            <a:ext cx="359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title" idx="2" hasCustomPrompt="1"/>
          </p:nvPr>
        </p:nvSpPr>
        <p:spPr>
          <a:xfrm>
            <a:off x="6005850" y="162377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4832700" y="3446375"/>
            <a:ext cx="35982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7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 rot="10800000">
            <a:off x="2254826" y="-58523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flipH="1">
            <a:off x="-103549" y="-171449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9779565">
            <a:off x="-318074" y="3920268"/>
            <a:ext cx="1583266" cy="15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6867998">
            <a:off x="7776478" y="3931782"/>
            <a:ext cx="1588296" cy="158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 rotWithShape="1">
          <a:blip r:embed="rId5">
            <a:alphaModFix amt="69000"/>
          </a:blip>
          <a:srcRect/>
          <a:stretch/>
        </p:blipFill>
        <p:spPr>
          <a:xfrm rot="9174797">
            <a:off x="-472517" y="3533564"/>
            <a:ext cx="1055868" cy="10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10702993">
            <a:off x="8324472" y="3410938"/>
            <a:ext cx="978885" cy="9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2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2"/>
          <p:cNvPicPr preferRelativeResize="0"/>
          <p:nvPr/>
        </p:nvPicPr>
        <p:blipFill rotWithShape="1">
          <a:blip r:embed="rId3">
            <a:alphaModFix amt="38000"/>
          </a:blip>
          <a:srcRect t="37942"/>
          <a:stretch/>
        </p:blipFill>
        <p:spPr>
          <a:xfrm rot="10800000" flipH="1">
            <a:off x="-363550" y="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2"/>
          <p:cNvPicPr preferRelativeResize="0"/>
          <p:nvPr/>
        </p:nvPicPr>
        <p:blipFill rotWithShape="1">
          <a:blip r:embed="rId4">
            <a:alphaModFix amt="87000"/>
          </a:blip>
          <a:srcRect/>
          <a:stretch/>
        </p:blipFill>
        <p:spPr>
          <a:xfrm rot="-117636" flipH="1">
            <a:off x="-836824" y="-782924"/>
            <a:ext cx="3037322" cy="303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4516150" flipH="1">
            <a:off x="6777356" y="2981482"/>
            <a:ext cx="3250139" cy="325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 rotWithShape="1">
          <a:blip r:embed="rId6">
            <a:alphaModFix amt="69000"/>
          </a:blip>
          <a:srcRect/>
          <a:stretch/>
        </p:blipFill>
        <p:spPr>
          <a:xfrm rot="487122" flipH="1">
            <a:off x="2317517" y="-374933"/>
            <a:ext cx="1005191" cy="100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 rotWithShape="1">
          <a:blip r:embed="rId7">
            <a:alphaModFix amt="75000"/>
          </a:blip>
          <a:srcRect/>
          <a:stretch/>
        </p:blipFill>
        <p:spPr>
          <a:xfrm rot="487143" flipH="1">
            <a:off x="6242368" y="4449328"/>
            <a:ext cx="907356" cy="90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 rotWithShape="1">
          <a:blip r:embed="rId8">
            <a:alphaModFix amt="60000"/>
          </a:blip>
          <a:srcRect/>
          <a:stretch/>
        </p:blipFill>
        <p:spPr>
          <a:xfrm rot="-487117">
            <a:off x="6773980" y="8406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2"/>
          <p:cNvPicPr preferRelativeResize="0"/>
          <p:nvPr/>
        </p:nvPicPr>
        <p:blipFill rotWithShape="1">
          <a:blip r:embed="rId9">
            <a:alphaModFix amt="60000"/>
          </a:blip>
          <a:srcRect/>
          <a:stretch/>
        </p:blipFill>
        <p:spPr>
          <a:xfrm rot="-487117">
            <a:off x="1573330" y="3945794"/>
            <a:ext cx="223202" cy="22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3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flipH="1">
            <a:off x="0" y="-3075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8">
            <a:off x="8017972" y="-667433"/>
            <a:ext cx="2073707" cy="207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/>
          <p:cNvPicPr preferRelativeResize="0"/>
          <p:nvPr/>
        </p:nvPicPr>
        <p:blipFill rotWithShape="1">
          <a:blip r:embed="rId4">
            <a:alphaModFix amt="69000"/>
          </a:blip>
          <a:srcRect/>
          <a:stretch/>
        </p:blipFill>
        <p:spPr>
          <a:xfrm rot="-487136">
            <a:off x="-676155" y="4045929"/>
            <a:ext cx="1494185" cy="149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1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83" r:id="rId3"/>
    <p:sldLayoutId id="2147483691" r:id="rId4"/>
    <p:sldLayoutId id="2147483693" r:id="rId5"/>
    <p:sldLayoutId id="2147483698" r:id="rId6"/>
    <p:sldLayoutId id="214748369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9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6">
            <a:off x="5518082" y="871043"/>
            <a:ext cx="2469035" cy="246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59"/>
          <p:cNvGrpSpPr/>
          <p:nvPr/>
        </p:nvGrpSpPr>
        <p:grpSpPr>
          <a:xfrm flipH="1">
            <a:off x="5765142" y="1332626"/>
            <a:ext cx="3046765" cy="5044129"/>
            <a:chOff x="1559750" y="1367850"/>
            <a:chExt cx="2473425" cy="4094925"/>
          </a:xfrm>
        </p:grpSpPr>
        <p:sp>
          <p:nvSpPr>
            <p:cNvPr id="569" name="Google Shape;569;p59"/>
            <p:cNvSpPr/>
            <p:nvPr/>
          </p:nvSpPr>
          <p:spPr>
            <a:xfrm>
              <a:off x="2808975" y="2514075"/>
              <a:ext cx="384850" cy="560525"/>
            </a:xfrm>
            <a:custGeom>
              <a:avLst/>
              <a:gdLst/>
              <a:ahLst/>
              <a:cxnLst/>
              <a:rect l="l" t="t" r="r" b="b"/>
              <a:pathLst>
                <a:path w="15394" h="22421" extrusionOk="0">
                  <a:moveTo>
                    <a:pt x="11012" y="0"/>
                  </a:moveTo>
                  <a:cubicBezTo>
                    <a:pt x="10777" y="0"/>
                    <a:pt x="10544" y="16"/>
                    <a:pt x="10315" y="45"/>
                  </a:cubicBezTo>
                  <a:cubicBezTo>
                    <a:pt x="9327" y="187"/>
                    <a:pt x="8418" y="547"/>
                    <a:pt x="7556" y="986"/>
                  </a:cubicBezTo>
                  <a:cubicBezTo>
                    <a:pt x="6694" y="1440"/>
                    <a:pt x="5879" y="1973"/>
                    <a:pt x="5142" y="2600"/>
                  </a:cubicBezTo>
                  <a:lnTo>
                    <a:pt x="5189" y="2632"/>
                  </a:lnTo>
                  <a:cubicBezTo>
                    <a:pt x="5565" y="2350"/>
                    <a:pt x="5973" y="2083"/>
                    <a:pt x="6380" y="1848"/>
                  </a:cubicBezTo>
                  <a:cubicBezTo>
                    <a:pt x="6788" y="1597"/>
                    <a:pt x="7211" y="1362"/>
                    <a:pt x="7634" y="1174"/>
                  </a:cubicBezTo>
                  <a:cubicBezTo>
                    <a:pt x="8496" y="767"/>
                    <a:pt x="9421" y="469"/>
                    <a:pt x="10346" y="375"/>
                  </a:cubicBezTo>
                  <a:cubicBezTo>
                    <a:pt x="10522" y="357"/>
                    <a:pt x="10699" y="348"/>
                    <a:pt x="10874" y="348"/>
                  </a:cubicBezTo>
                  <a:cubicBezTo>
                    <a:pt x="11167" y="348"/>
                    <a:pt x="11457" y="373"/>
                    <a:pt x="11741" y="422"/>
                  </a:cubicBezTo>
                  <a:cubicBezTo>
                    <a:pt x="12180" y="516"/>
                    <a:pt x="12619" y="688"/>
                    <a:pt x="12995" y="923"/>
                  </a:cubicBezTo>
                  <a:cubicBezTo>
                    <a:pt x="13773" y="1405"/>
                    <a:pt x="14334" y="2165"/>
                    <a:pt x="14741" y="2989"/>
                  </a:cubicBezTo>
                  <a:lnTo>
                    <a:pt x="14741" y="2989"/>
                  </a:lnTo>
                  <a:cubicBezTo>
                    <a:pt x="14816" y="3707"/>
                    <a:pt x="14860" y="4438"/>
                    <a:pt x="14860" y="5155"/>
                  </a:cubicBezTo>
                  <a:cubicBezTo>
                    <a:pt x="14860" y="5908"/>
                    <a:pt x="14829" y="6660"/>
                    <a:pt x="14766" y="7397"/>
                  </a:cubicBezTo>
                  <a:cubicBezTo>
                    <a:pt x="14641" y="8886"/>
                    <a:pt x="14359" y="10359"/>
                    <a:pt x="13904" y="11754"/>
                  </a:cubicBezTo>
                  <a:cubicBezTo>
                    <a:pt x="13434" y="13165"/>
                    <a:pt x="12776" y="14513"/>
                    <a:pt x="11882" y="15688"/>
                  </a:cubicBezTo>
                  <a:cubicBezTo>
                    <a:pt x="10989" y="16864"/>
                    <a:pt x="9876" y="17852"/>
                    <a:pt x="8590" y="18588"/>
                  </a:cubicBezTo>
                  <a:lnTo>
                    <a:pt x="8575" y="18604"/>
                  </a:lnTo>
                  <a:lnTo>
                    <a:pt x="8559" y="18620"/>
                  </a:lnTo>
                  <a:cubicBezTo>
                    <a:pt x="7854" y="19200"/>
                    <a:pt x="7101" y="19764"/>
                    <a:pt x="6318" y="20281"/>
                  </a:cubicBezTo>
                  <a:cubicBezTo>
                    <a:pt x="5550" y="20783"/>
                    <a:pt x="4750" y="21269"/>
                    <a:pt x="3904" y="21629"/>
                  </a:cubicBezTo>
                  <a:cubicBezTo>
                    <a:pt x="3481" y="21817"/>
                    <a:pt x="3057" y="21974"/>
                    <a:pt x="2603" y="22068"/>
                  </a:cubicBezTo>
                  <a:cubicBezTo>
                    <a:pt x="2391" y="22113"/>
                    <a:pt x="2175" y="22140"/>
                    <a:pt x="1961" y="22140"/>
                  </a:cubicBezTo>
                  <a:cubicBezTo>
                    <a:pt x="1732" y="22140"/>
                    <a:pt x="1505" y="22109"/>
                    <a:pt x="1286" y="22037"/>
                  </a:cubicBezTo>
                  <a:cubicBezTo>
                    <a:pt x="1082" y="21974"/>
                    <a:pt x="894" y="21848"/>
                    <a:pt x="753" y="21692"/>
                  </a:cubicBezTo>
                  <a:cubicBezTo>
                    <a:pt x="597" y="21535"/>
                    <a:pt x="471" y="21347"/>
                    <a:pt x="377" y="21143"/>
                  </a:cubicBezTo>
                  <a:cubicBezTo>
                    <a:pt x="205" y="20736"/>
                    <a:pt x="142" y="20265"/>
                    <a:pt x="111" y="19795"/>
                  </a:cubicBezTo>
                  <a:lnTo>
                    <a:pt x="1" y="19811"/>
                  </a:lnTo>
                  <a:cubicBezTo>
                    <a:pt x="1" y="20281"/>
                    <a:pt x="32" y="20751"/>
                    <a:pt x="205" y="21221"/>
                  </a:cubicBezTo>
                  <a:cubicBezTo>
                    <a:pt x="299" y="21441"/>
                    <a:pt x="424" y="21660"/>
                    <a:pt x="581" y="21848"/>
                  </a:cubicBezTo>
                  <a:cubicBezTo>
                    <a:pt x="753" y="22037"/>
                    <a:pt x="973" y="22178"/>
                    <a:pt x="1208" y="22272"/>
                  </a:cubicBezTo>
                  <a:cubicBezTo>
                    <a:pt x="1479" y="22380"/>
                    <a:pt x="1766" y="22421"/>
                    <a:pt x="2050" y="22421"/>
                  </a:cubicBezTo>
                  <a:cubicBezTo>
                    <a:pt x="2259" y="22421"/>
                    <a:pt x="2467" y="22399"/>
                    <a:pt x="2666" y="22366"/>
                  </a:cubicBezTo>
                  <a:cubicBezTo>
                    <a:pt x="3136" y="22287"/>
                    <a:pt x="3606" y="22146"/>
                    <a:pt x="4045" y="21974"/>
                  </a:cubicBezTo>
                  <a:cubicBezTo>
                    <a:pt x="4923" y="21613"/>
                    <a:pt x="5769" y="21143"/>
                    <a:pt x="6568" y="20642"/>
                  </a:cubicBezTo>
                  <a:cubicBezTo>
                    <a:pt x="7368" y="20140"/>
                    <a:pt x="8136" y="19591"/>
                    <a:pt x="8873" y="18996"/>
                  </a:cubicBezTo>
                  <a:lnTo>
                    <a:pt x="8873" y="18996"/>
                  </a:lnTo>
                  <a:lnTo>
                    <a:pt x="8841" y="19027"/>
                  </a:lnTo>
                  <a:cubicBezTo>
                    <a:pt x="10189" y="18275"/>
                    <a:pt x="11381" y="17240"/>
                    <a:pt x="12321" y="16018"/>
                  </a:cubicBezTo>
                  <a:cubicBezTo>
                    <a:pt x="13261" y="14795"/>
                    <a:pt x="13951" y="13400"/>
                    <a:pt x="14437" y="11942"/>
                  </a:cubicBezTo>
                  <a:cubicBezTo>
                    <a:pt x="14907" y="10485"/>
                    <a:pt x="15189" y="8964"/>
                    <a:pt x="15315" y="7444"/>
                  </a:cubicBezTo>
                  <a:cubicBezTo>
                    <a:pt x="15377" y="6676"/>
                    <a:pt x="15393" y="5923"/>
                    <a:pt x="15377" y="5155"/>
                  </a:cubicBezTo>
                  <a:cubicBezTo>
                    <a:pt x="15362" y="4387"/>
                    <a:pt x="15315" y="3635"/>
                    <a:pt x="15205" y="2867"/>
                  </a:cubicBezTo>
                  <a:lnTo>
                    <a:pt x="15189" y="2836"/>
                  </a:lnTo>
                  <a:lnTo>
                    <a:pt x="15174" y="2788"/>
                  </a:lnTo>
                  <a:cubicBezTo>
                    <a:pt x="14954" y="2350"/>
                    <a:pt x="14688" y="1926"/>
                    <a:pt x="14359" y="1550"/>
                  </a:cubicBezTo>
                  <a:cubicBezTo>
                    <a:pt x="14029" y="1174"/>
                    <a:pt x="13653" y="829"/>
                    <a:pt x="13214" y="578"/>
                  </a:cubicBezTo>
                  <a:cubicBezTo>
                    <a:pt x="12776" y="312"/>
                    <a:pt x="12290" y="140"/>
                    <a:pt x="11804" y="61"/>
                  </a:cubicBezTo>
                  <a:cubicBezTo>
                    <a:pt x="11539" y="20"/>
                    <a:pt x="11274" y="0"/>
                    <a:pt x="110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2969650" y="2536750"/>
              <a:ext cx="174000" cy="266875"/>
            </a:xfrm>
            <a:custGeom>
              <a:avLst/>
              <a:gdLst/>
              <a:ahLst/>
              <a:cxnLst/>
              <a:rect l="l" t="t" r="r" b="b"/>
              <a:pathLst>
                <a:path w="6960" h="10675" extrusionOk="0">
                  <a:moveTo>
                    <a:pt x="4029" y="1"/>
                  </a:moveTo>
                  <a:cubicBezTo>
                    <a:pt x="3966" y="1"/>
                    <a:pt x="3903" y="16"/>
                    <a:pt x="3809" y="16"/>
                  </a:cubicBezTo>
                  <a:lnTo>
                    <a:pt x="3794" y="16"/>
                  </a:lnTo>
                  <a:lnTo>
                    <a:pt x="3794" y="32"/>
                  </a:lnTo>
                  <a:cubicBezTo>
                    <a:pt x="3135" y="189"/>
                    <a:pt x="2493" y="424"/>
                    <a:pt x="1897" y="769"/>
                  </a:cubicBezTo>
                  <a:cubicBezTo>
                    <a:pt x="1317" y="1129"/>
                    <a:pt x="800" y="1615"/>
                    <a:pt x="455" y="2226"/>
                  </a:cubicBezTo>
                  <a:cubicBezTo>
                    <a:pt x="126" y="2838"/>
                    <a:pt x="0" y="3543"/>
                    <a:pt x="47" y="4217"/>
                  </a:cubicBezTo>
                  <a:cubicBezTo>
                    <a:pt x="63" y="4546"/>
                    <a:pt x="126" y="4875"/>
                    <a:pt x="204" y="5204"/>
                  </a:cubicBezTo>
                  <a:cubicBezTo>
                    <a:pt x="298" y="5518"/>
                    <a:pt x="408" y="5831"/>
                    <a:pt x="565" y="6129"/>
                  </a:cubicBezTo>
                  <a:lnTo>
                    <a:pt x="612" y="6098"/>
                  </a:lnTo>
                  <a:cubicBezTo>
                    <a:pt x="392" y="5487"/>
                    <a:pt x="283" y="4844"/>
                    <a:pt x="298" y="4201"/>
                  </a:cubicBezTo>
                  <a:cubicBezTo>
                    <a:pt x="314" y="3574"/>
                    <a:pt x="471" y="2947"/>
                    <a:pt x="800" y="2430"/>
                  </a:cubicBezTo>
                  <a:cubicBezTo>
                    <a:pt x="1113" y="1897"/>
                    <a:pt x="1599" y="1490"/>
                    <a:pt x="2148" y="1192"/>
                  </a:cubicBezTo>
                  <a:cubicBezTo>
                    <a:pt x="2696" y="894"/>
                    <a:pt x="3292" y="690"/>
                    <a:pt x="3919" y="549"/>
                  </a:cubicBezTo>
                  <a:lnTo>
                    <a:pt x="3919" y="549"/>
                  </a:lnTo>
                  <a:lnTo>
                    <a:pt x="3888" y="565"/>
                  </a:lnTo>
                  <a:cubicBezTo>
                    <a:pt x="3935" y="549"/>
                    <a:pt x="3997" y="549"/>
                    <a:pt x="4044" y="549"/>
                  </a:cubicBezTo>
                  <a:lnTo>
                    <a:pt x="4217" y="549"/>
                  </a:lnTo>
                  <a:cubicBezTo>
                    <a:pt x="4327" y="565"/>
                    <a:pt x="4452" y="581"/>
                    <a:pt x="4562" y="596"/>
                  </a:cubicBezTo>
                  <a:cubicBezTo>
                    <a:pt x="4781" y="643"/>
                    <a:pt x="4985" y="722"/>
                    <a:pt x="5173" y="847"/>
                  </a:cubicBezTo>
                  <a:cubicBezTo>
                    <a:pt x="5565" y="1066"/>
                    <a:pt x="5863" y="1427"/>
                    <a:pt x="6051" y="1850"/>
                  </a:cubicBezTo>
                  <a:cubicBezTo>
                    <a:pt x="6239" y="2289"/>
                    <a:pt x="6333" y="2759"/>
                    <a:pt x="6380" y="3245"/>
                  </a:cubicBezTo>
                  <a:cubicBezTo>
                    <a:pt x="6427" y="3731"/>
                    <a:pt x="6411" y="4233"/>
                    <a:pt x="6380" y="4719"/>
                  </a:cubicBezTo>
                  <a:cubicBezTo>
                    <a:pt x="6301" y="5722"/>
                    <a:pt x="6113" y="6709"/>
                    <a:pt x="5878" y="7697"/>
                  </a:cubicBezTo>
                  <a:cubicBezTo>
                    <a:pt x="5659" y="8684"/>
                    <a:pt x="5377" y="9656"/>
                    <a:pt x="5079" y="10643"/>
                  </a:cubicBezTo>
                  <a:lnTo>
                    <a:pt x="5189" y="10675"/>
                  </a:lnTo>
                  <a:cubicBezTo>
                    <a:pt x="5596" y="9734"/>
                    <a:pt x="5957" y="8778"/>
                    <a:pt x="6254" y="7791"/>
                  </a:cubicBezTo>
                  <a:cubicBezTo>
                    <a:pt x="6552" y="6819"/>
                    <a:pt x="6787" y="5800"/>
                    <a:pt x="6897" y="4766"/>
                  </a:cubicBezTo>
                  <a:cubicBezTo>
                    <a:pt x="6944" y="4248"/>
                    <a:pt x="6960" y="3731"/>
                    <a:pt x="6928" y="3198"/>
                  </a:cubicBezTo>
                  <a:cubicBezTo>
                    <a:pt x="6881" y="2665"/>
                    <a:pt x="6787" y="2132"/>
                    <a:pt x="6552" y="1631"/>
                  </a:cubicBezTo>
                  <a:cubicBezTo>
                    <a:pt x="6443" y="1380"/>
                    <a:pt x="6301" y="1129"/>
                    <a:pt x="6113" y="910"/>
                  </a:cubicBezTo>
                  <a:cubicBezTo>
                    <a:pt x="5941" y="690"/>
                    <a:pt x="5706" y="502"/>
                    <a:pt x="5471" y="361"/>
                  </a:cubicBezTo>
                  <a:cubicBezTo>
                    <a:pt x="5220" y="220"/>
                    <a:pt x="4938" y="110"/>
                    <a:pt x="4671" y="63"/>
                  </a:cubicBezTo>
                  <a:cubicBezTo>
                    <a:pt x="4530" y="32"/>
                    <a:pt x="4389" y="16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2856800" y="2774225"/>
              <a:ext cx="135200" cy="117075"/>
            </a:xfrm>
            <a:custGeom>
              <a:avLst/>
              <a:gdLst/>
              <a:ahLst/>
              <a:cxnLst/>
              <a:rect l="l" t="t" r="r" b="b"/>
              <a:pathLst>
                <a:path w="5408" h="4683" extrusionOk="0">
                  <a:moveTo>
                    <a:pt x="1317" y="0"/>
                  </a:moveTo>
                  <a:lnTo>
                    <a:pt x="1207" y="47"/>
                  </a:lnTo>
                  <a:cubicBezTo>
                    <a:pt x="1254" y="204"/>
                    <a:pt x="1286" y="376"/>
                    <a:pt x="1301" y="533"/>
                  </a:cubicBezTo>
                  <a:cubicBezTo>
                    <a:pt x="1333" y="690"/>
                    <a:pt x="1333" y="862"/>
                    <a:pt x="1317" y="1019"/>
                  </a:cubicBezTo>
                  <a:cubicBezTo>
                    <a:pt x="1317" y="1176"/>
                    <a:pt x="1270" y="1333"/>
                    <a:pt x="1207" y="1442"/>
                  </a:cubicBezTo>
                  <a:cubicBezTo>
                    <a:pt x="1129" y="1568"/>
                    <a:pt x="1035" y="1662"/>
                    <a:pt x="909" y="1724"/>
                  </a:cubicBezTo>
                  <a:lnTo>
                    <a:pt x="862" y="1740"/>
                  </a:lnTo>
                  <a:lnTo>
                    <a:pt x="831" y="1787"/>
                  </a:lnTo>
                  <a:cubicBezTo>
                    <a:pt x="643" y="2101"/>
                    <a:pt x="455" y="2414"/>
                    <a:pt x="298" y="2759"/>
                  </a:cubicBezTo>
                  <a:cubicBezTo>
                    <a:pt x="235" y="2931"/>
                    <a:pt x="157" y="3104"/>
                    <a:pt x="110" y="3292"/>
                  </a:cubicBezTo>
                  <a:cubicBezTo>
                    <a:pt x="47" y="3480"/>
                    <a:pt x="0" y="3668"/>
                    <a:pt x="0" y="3887"/>
                  </a:cubicBezTo>
                  <a:cubicBezTo>
                    <a:pt x="0" y="3997"/>
                    <a:pt x="16" y="4107"/>
                    <a:pt x="47" y="4217"/>
                  </a:cubicBezTo>
                  <a:cubicBezTo>
                    <a:pt x="94" y="4342"/>
                    <a:pt x="173" y="4467"/>
                    <a:pt x="298" y="4546"/>
                  </a:cubicBezTo>
                  <a:cubicBezTo>
                    <a:pt x="408" y="4624"/>
                    <a:pt x="517" y="4655"/>
                    <a:pt x="643" y="4671"/>
                  </a:cubicBezTo>
                  <a:cubicBezTo>
                    <a:pt x="698" y="4679"/>
                    <a:pt x="753" y="4683"/>
                    <a:pt x="805" y="4683"/>
                  </a:cubicBezTo>
                  <a:cubicBezTo>
                    <a:pt x="858" y="4683"/>
                    <a:pt x="909" y="4679"/>
                    <a:pt x="956" y="4671"/>
                  </a:cubicBezTo>
                  <a:cubicBezTo>
                    <a:pt x="1364" y="4624"/>
                    <a:pt x="1709" y="4483"/>
                    <a:pt x="2054" y="4326"/>
                  </a:cubicBezTo>
                  <a:lnTo>
                    <a:pt x="2101" y="4311"/>
                  </a:lnTo>
                  <a:lnTo>
                    <a:pt x="2116" y="4279"/>
                  </a:lnTo>
                  <a:cubicBezTo>
                    <a:pt x="2351" y="4044"/>
                    <a:pt x="2586" y="3809"/>
                    <a:pt x="2837" y="3590"/>
                  </a:cubicBezTo>
                  <a:cubicBezTo>
                    <a:pt x="3088" y="3355"/>
                    <a:pt x="3339" y="3151"/>
                    <a:pt x="3605" y="2947"/>
                  </a:cubicBezTo>
                  <a:cubicBezTo>
                    <a:pt x="3872" y="2759"/>
                    <a:pt x="4154" y="2571"/>
                    <a:pt x="4452" y="2445"/>
                  </a:cubicBezTo>
                  <a:cubicBezTo>
                    <a:pt x="4608" y="2398"/>
                    <a:pt x="4750" y="2351"/>
                    <a:pt x="4906" y="2336"/>
                  </a:cubicBezTo>
                  <a:cubicBezTo>
                    <a:pt x="5063" y="2336"/>
                    <a:pt x="5220" y="2367"/>
                    <a:pt x="5361" y="2477"/>
                  </a:cubicBezTo>
                  <a:lnTo>
                    <a:pt x="5408" y="2398"/>
                  </a:lnTo>
                  <a:cubicBezTo>
                    <a:pt x="5282" y="2273"/>
                    <a:pt x="5094" y="2195"/>
                    <a:pt x="4922" y="2179"/>
                  </a:cubicBezTo>
                  <a:cubicBezTo>
                    <a:pt x="4889" y="2176"/>
                    <a:pt x="4855" y="2175"/>
                    <a:pt x="4822" y="2175"/>
                  </a:cubicBezTo>
                  <a:cubicBezTo>
                    <a:pt x="4668" y="2175"/>
                    <a:pt x="4518" y="2203"/>
                    <a:pt x="4389" y="2242"/>
                  </a:cubicBezTo>
                  <a:cubicBezTo>
                    <a:pt x="4044" y="2351"/>
                    <a:pt x="3731" y="2508"/>
                    <a:pt x="3433" y="2696"/>
                  </a:cubicBezTo>
                  <a:cubicBezTo>
                    <a:pt x="3135" y="2884"/>
                    <a:pt x="2853" y="3088"/>
                    <a:pt x="2586" y="3307"/>
                  </a:cubicBezTo>
                  <a:cubicBezTo>
                    <a:pt x="2344" y="3520"/>
                    <a:pt x="2086" y="3732"/>
                    <a:pt x="1842" y="3973"/>
                  </a:cubicBezTo>
                  <a:lnTo>
                    <a:pt x="1842" y="3973"/>
                  </a:lnTo>
                  <a:cubicBezTo>
                    <a:pt x="1531" y="4105"/>
                    <a:pt x="1220" y="4218"/>
                    <a:pt x="909" y="4248"/>
                  </a:cubicBezTo>
                  <a:cubicBezTo>
                    <a:pt x="870" y="4252"/>
                    <a:pt x="832" y="4254"/>
                    <a:pt x="795" y="4254"/>
                  </a:cubicBezTo>
                  <a:cubicBezTo>
                    <a:pt x="686" y="4254"/>
                    <a:pt x="592" y="4236"/>
                    <a:pt x="533" y="4201"/>
                  </a:cubicBezTo>
                  <a:cubicBezTo>
                    <a:pt x="502" y="4170"/>
                    <a:pt x="470" y="4138"/>
                    <a:pt x="455" y="4076"/>
                  </a:cubicBezTo>
                  <a:cubicBezTo>
                    <a:pt x="423" y="4029"/>
                    <a:pt x="423" y="3966"/>
                    <a:pt x="423" y="3887"/>
                  </a:cubicBezTo>
                  <a:cubicBezTo>
                    <a:pt x="423" y="3574"/>
                    <a:pt x="533" y="3229"/>
                    <a:pt x="659" y="2916"/>
                  </a:cubicBezTo>
                  <a:cubicBezTo>
                    <a:pt x="795" y="2597"/>
                    <a:pt x="946" y="2278"/>
                    <a:pt x="1112" y="1988"/>
                  </a:cubicBezTo>
                  <a:lnTo>
                    <a:pt x="1112" y="1988"/>
                  </a:lnTo>
                  <a:cubicBezTo>
                    <a:pt x="1270" y="1892"/>
                    <a:pt x="1390" y="1750"/>
                    <a:pt x="1474" y="1583"/>
                  </a:cubicBezTo>
                  <a:cubicBezTo>
                    <a:pt x="1552" y="1395"/>
                    <a:pt x="1583" y="1207"/>
                    <a:pt x="1568" y="1019"/>
                  </a:cubicBezTo>
                  <a:cubicBezTo>
                    <a:pt x="1568" y="847"/>
                    <a:pt x="1536" y="659"/>
                    <a:pt x="1505" y="502"/>
                  </a:cubicBezTo>
                  <a:cubicBezTo>
                    <a:pt x="1458" y="329"/>
                    <a:pt x="1395" y="157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2691425" y="4396900"/>
              <a:ext cx="375025" cy="650500"/>
            </a:xfrm>
            <a:custGeom>
              <a:avLst/>
              <a:gdLst/>
              <a:ahLst/>
              <a:cxnLst/>
              <a:rect l="l" t="t" r="r" b="b"/>
              <a:pathLst>
                <a:path w="15001" h="26020" extrusionOk="0">
                  <a:moveTo>
                    <a:pt x="14970" y="1"/>
                  </a:moveTo>
                  <a:cubicBezTo>
                    <a:pt x="12807" y="1443"/>
                    <a:pt x="10863" y="3167"/>
                    <a:pt x="9076" y="5063"/>
                  </a:cubicBezTo>
                  <a:cubicBezTo>
                    <a:pt x="8183" y="6004"/>
                    <a:pt x="7336" y="6991"/>
                    <a:pt x="6537" y="8010"/>
                  </a:cubicBezTo>
                  <a:cubicBezTo>
                    <a:pt x="5753" y="9045"/>
                    <a:pt x="5016" y="10126"/>
                    <a:pt x="4327" y="11223"/>
                  </a:cubicBezTo>
                  <a:cubicBezTo>
                    <a:pt x="3668" y="12336"/>
                    <a:pt x="3041" y="13496"/>
                    <a:pt x="2509" y="14672"/>
                  </a:cubicBezTo>
                  <a:cubicBezTo>
                    <a:pt x="1976" y="15863"/>
                    <a:pt x="1505" y="17086"/>
                    <a:pt x="1129" y="18324"/>
                  </a:cubicBezTo>
                  <a:cubicBezTo>
                    <a:pt x="753" y="19578"/>
                    <a:pt x="471" y="20847"/>
                    <a:pt x="283" y="22133"/>
                  </a:cubicBezTo>
                  <a:cubicBezTo>
                    <a:pt x="95" y="23418"/>
                    <a:pt x="1" y="24719"/>
                    <a:pt x="16" y="26020"/>
                  </a:cubicBezTo>
                  <a:lnTo>
                    <a:pt x="126" y="26020"/>
                  </a:lnTo>
                  <a:cubicBezTo>
                    <a:pt x="142" y="25691"/>
                    <a:pt x="173" y="25377"/>
                    <a:pt x="204" y="25048"/>
                  </a:cubicBezTo>
                  <a:cubicBezTo>
                    <a:pt x="236" y="24735"/>
                    <a:pt x="267" y="24421"/>
                    <a:pt x="314" y="24092"/>
                  </a:cubicBezTo>
                  <a:cubicBezTo>
                    <a:pt x="393" y="23449"/>
                    <a:pt x="487" y="22822"/>
                    <a:pt x="612" y="22195"/>
                  </a:cubicBezTo>
                  <a:cubicBezTo>
                    <a:pt x="863" y="20926"/>
                    <a:pt x="1176" y="19688"/>
                    <a:pt x="1584" y="18481"/>
                  </a:cubicBezTo>
                  <a:cubicBezTo>
                    <a:pt x="1991" y="17258"/>
                    <a:pt x="2462" y="16067"/>
                    <a:pt x="3010" y="14907"/>
                  </a:cubicBezTo>
                  <a:cubicBezTo>
                    <a:pt x="3543" y="13747"/>
                    <a:pt x="4154" y="12618"/>
                    <a:pt x="4813" y="11521"/>
                  </a:cubicBezTo>
                  <a:cubicBezTo>
                    <a:pt x="5487" y="10424"/>
                    <a:pt x="6208" y="9374"/>
                    <a:pt x="6976" y="8339"/>
                  </a:cubicBezTo>
                  <a:cubicBezTo>
                    <a:pt x="7728" y="7305"/>
                    <a:pt x="8559" y="6317"/>
                    <a:pt x="9405" y="5361"/>
                  </a:cubicBezTo>
                  <a:cubicBezTo>
                    <a:pt x="10267" y="4405"/>
                    <a:pt x="11145" y="3480"/>
                    <a:pt x="12086" y="2587"/>
                  </a:cubicBezTo>
                  <a:cubicBezTo>
                    <a:pt x="13010" y="1693"/>
                    <a:pt x="13982" y="847"/>
                    <a:pt x="15001" y="48"/>
                  </a:cubicBezTo>
                  <a:lnTo>
                    <a:pt x="1497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2261950" y="4485850"/>
              <a:ext cx="541975" cy="976925"/>
            </a:xfrm>
            <a:custGeom>
              <a:avLst/>
              <a:gdLst/>
              <a:ahLst/>
              <a:cxnLst/>
              <a:rect l="l" t="t" r="r" b="b"/>
              <a:pathLst>
                <a:path w="21679" h="39077" extrusionOk="0">
                  <a:moveTo>
                    <a:pt x="21615" y="1"/>
                  </a:moveTo>
                  <a:cubicBezTo>
                    <a:pt x="20894" y="1740"/>
                    <a:pt x="20158" y="3465"/>
                    <a:pt x="19374" y="5173"/>
                  </a:cubicBezTo>
                  <a:cubicBezTo>
                    <a:pt x="18606" y="6882"/>
                    <a:pt x="17807" y="8590"/>
                    <a:pt x="16976" y="10267"/>
                  </a:cubicBezTo>
                  <a:cubicBezTo>
                    <a:pt x="16145" y="11960"/>
                    <a:pt x="15283" y="13622"/>
                    <a:pt x="14358" y="15252"/>
                  </a:cubicBezTo>
                  <a:cubicBezTo>
                    <a:pt x="13433" y="16882"/>
                    <a:pt x="12462" y="18481"/>
                    <a:pt x="11333" y="19954"/>
                  </a:cubicBezTo>
                  <a:cubicBezTo>
                    <a:pt x="11051" y="20330"/>
                    <a:pt x="10753" y="20691"/>
                    <a:pt x="10455" y="21020"/>
                  </a:cubicBezTo>
                  <a:cubicBezTo>
                    <a:pt x="10299" y="21192"/>
                    <a:pt x="10142" y="21365"/>
                    <a:pt x="9985" y="21537"/>
                  </a:cubicBezTo>
                  <a:cubicBezTo>
                    <a:pt x="9891" y="21616"/>
                    <a:pt x="9813" y="21694"/>
                    <a:pt x="9734" y="21772"/>
                  </a:cubicBezTo>
                  <a:cubicBezTo>
                    <a:pt x="9640" y="21851"/>
                    <a:pt x="9562" y="21929"/>
                    <a:pt x="9468" y="22023"/>
                  </a:cubicBezTo>
                  <a:cubicBezTo>
                    <a:pt x="8794" y="22681"/>
                    <a:pt x="8151" y="23371"/>
                    <a:pt x="7524" y="24092"/>
                  </a:cubicBezTo>
                  <a:cubicBezTo>
                    <a:pt x="6286" y="25518"/>
                    <a:pt x="5126" y="27023"/>
                    <a:pt x="4092" y="28606"/>
                  </a:cubicBezTo>
                  <a:cubicBezTo>
                    <a:pt x="3057" y="30189"/>
                    <a:pt x="2148" y="31851"/>
                    <a:pt x="1411" y="33591"/>
                  </a:cubicBezTo>
                  <a:cubicBezTo>
                    <a:pt x="1051" y="34468"/>
                    <a:pt x="753" y="35362"/>
                    <a:pt x="502" y="36287"/>
                  </a:cubicBezTo>
                  <a:cubicBezTo>
                    <a:pt x="251" y="37196"/>
                    <a:pt x="79" y="38136"/>
                    <a:pt x="1" y="39077"/>
                  </a:cubicBezTo>
                  <a:lnTo>
                    <a:pt x="110" y="39077"/>
                  </a:lnTo>
                  <a:cubicBezTo>
                    <a:pt x="377" y="37227"/>
                    <a:pt x="957" y="35425"/>
                    <a:pt x="1725" y="33732"/>
                  </a:cubicBezTo>
                  <a:cubicBezTo>
                    <a:pt x="2493" y="32023"/>
                    <a:pt x="3449" y="30409"/>
                    <a:pt x="4499" y="28857"/>
                  </a:cubicBezTo>
                  <a:cubicBezTo>
                    <a:pt x="5549" y="27321"/>
                    <a:pt x="6694" y="25848"/>
                    <a:pt x="7947" y="24453"/>
                  </a:cubicBezTo>
                  <a:cubicBezTo>
                    <a:pt x="8559" y="23747"/>
                    <a:pt x="9201" y="23073"/>
                    <a:pt x="9860" y="22415"/>
                  </a:cubicBezTo>
                  <a:cubicBezTo>
                    <a:pt x="9954" y="22337"/>
                    <a:pt x="10032" y="22258"/>
                    <a:pt x="10111" y="22180"/>
                  </a:cubicBezTo>
                  <a:cubicBezTo>
                    <a:pt x="10205" y="22101"/>
                    <a:pt x="10283" y="22007"/>
                    <a:pt x="10377" y="21929"/>
                  </a:cubicBezTo>
                  <a:cubicBezTo>
                    <a:pt x="10549" y="21757"/>
                    <a:pt x="10706" y="21584"/>
                    <a:pt x="10863" y="21412"/>
                  </a:cubicBezTo>
                  <a:cubicBezTo>
                    <a:pt x="11192" y="21051"/>
                    <a:pt x="11490" y="20675"/>
                    <a:pt x="11788" y="20299"/>
                  </a:cubicBezTo>
                  <a:cubicBezTo>
                    <a:pt x="12932" y="18778"/>
                    <a:pt x="13904" y="17164"/>
                    <a:pt x="14829" y="15518"/>
                  </a:cubicBezTo>
                  <a:cubicBezTo>
                    <a:pt x="15738" y="13857"/>
                    <a:pt x="16584" y="12180"/>
                    <a:pt x="17383" y="10471"/>
                  </a:cubicBezTo>
                  <a:cubicBezTo>
                    <a:pt x="18982" y="7054"/>
                    <a:pt x="20409" y="3574"/>
                    <a:pt x="21678" y="32"/>
                  </a:cubicBezTo>
                  <a:lnTo>
                    <a:pt x="2161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3622875" y="3374550"/>
              <a:ext cx="410300" cy="1275900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1669475" y="2640000"/>
              <a:ext cx="118350" cy="75475"/>
            </a:xfrm>
            <a:custGeom>
              <a:avLst/>
              <a:gdLst/>
              <a:ahLst/>
              <a:cxnLst/>
              <a:rect l="l" t="t" r="r" b="b"/>
              <a:pathLst>
                <a:path w="4734" h="3019" extrusionOk="0">
                  <a:moveTo>
                    <a:pt x="630" y="0"/>
                  </a:moveTo>
                  <a:cubicBezTo>
                    <a:pt x="247" y="0"/>
                    <a:pt x="141" y="228"/>
                    <a:pt x="141" y="228"/>
                  </a:cubicBezTo>
                  <a:cubicBezTo>
                    <a:pt x="0" y="698"/>
                    <a:pt x="2649" y="1560"/>
                    <a:pt x="2649" y="1560"/>
                  </a:cubicBezTo>
                  <a:cubicBezTo>
                    <a:pt x="3260" y="1701"/>
                    <a:pt x="4734" y="3018"/>
                    <a:pt x="4734" y="3018"/>
                  </a:cubicBezTo>
                  <a:cubicBezTo>
                    <a:pt x="2380" y="505"/>
                    <a:pt x="1199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1673375" y="2774600"/>
              <a:ext cx="85075" cy="217525"/>
            </a:xfrm>
            <a:custGeom>
              <a:avLst/>
              <a:gdLst/>
              <a:ahLst/>
              <a:cxnLst/>
              <a:rect l="l" t="t" r="r" b="b"/>
              <a:pathLst>
                <a:path w="3403" h="8701" extrusionOk="0">
                  <a:moveTo>
                    <a:pt x="2634" y="1"/>
                  </a:moveTo>
                  <a:lnTo>
                    <a:pt x="2524" y="17"/>
                  </a:lnTo>
                  <a:cubicBezTo>
                    <a:pt x="2524" y="455"/>
                    <a:pt x="2477" y="894"/>
                    <a:pt x="2352" y="1302"/>
                  </a:cubicBezTo>
                  <a:cubicBezTo>
                    <a:pt x="2227" y="1725"/>
                    <a:pt x="2038" y="2101"/>
                    <a:pt x="1756" y="2383"/>
                  </a:cubicBezTo>
                  <a:cubicBezTo>
                    <a:pt x="1694" y="2462"/>
                    <a:pt x="1615" y="2524"/>
                    <a:pt x="1537" y="2587"/>
                  </a:cubicBezTo>
                  <a:cubicBezTo>
                    <a:pt x="1490" y="2618"/>
                    <a:pt x="1474" y="2634"/>
                    <a:pt x="1411" y="2666"/>
                  </a:cubicBezTo>
                  <a:cubicBezTo>
                    <a:pt x="1349" y="2713"/>
                    <a:pt x="1317" y="2760"/>
                    <a:pt x="1270" y="2791"/>
                  </a:cubicBezTo>
                  <a:cubicBezTo>
                    <a:pt x="1082" y="2948"/>
                    <a:pt x="910" y="3120"/>
                    <a:pt x="769" y="3308"/>
                  </a:cubicBezTo>
                  <a:cubicBezTo>
                    <a:pt x="471" y="3684"/>
                    <a:pt x="236" y="4123"/>
                    <a:pt x="110" y="4609"/>
                  </a:cubicBezTo>
                  <a:cubicBezTo>
                    <a:pt x="1" y="5095"/>
                    <a:pt x="48" y="5628"/>
                    <a:pt x="236" y="6083"/>
                  </a:cubicBezTo>
                  <a:cubicBezTo>
                    <a:pt x="424" y="6553"/>
                    <a:pt x="706" y="6945"/>
                    <a:pt x="1051" y="7274"/>
                  </a:cubicBezTo>
                  <a:cubicBezTo>
                    <a:pt x="1725" y="7932"/>
                    <a:pt x="2540" y="8371"/>
                    <a:pt x="3371" y="8700"/>
                  </a:cubicBezTo>
                  <a:lnTo>
                    <a:pt x="3402" y="8653"/>
                  </a:lnTo>
                  <a:cubicBezTo>
                    <a:pt x="2665" y="8136"/>
                    <a:pt x="1929" y="7619"/>
                    <a:pt x="1380" y="6960"/>
                  </a:cubicBezTo>
                  <a:cubicBezTo>
                    <a:pt x="1098" y="6647"/>
                    <a:pt x="863" y="6286"/>
                    <a:pt x="737" y="5910"/>
                  </a:cubicBezTo>
                  <a:cubicBezTo>
                    <a:pt x="596" y="5518"/>
                    <a:pt x="581" y="5126"/>
                    <a:pt x="675" y="4735"/>
                  </a:cubicBezTo>
                  <a:cubicBezTo>
                    <a:pt x="753" y="4343"/>
                    <a:pt x="957" y="3982"/>
                    <a:pt x="1192" y="3653"/>
                  </a:cubicBezTo>
                  <a:cubicBezTo>
                    <a:pt x="1317" y="3481"/>
                    <a:pt x="1458" y="3324"/>
                    <a:pt x="1615" y="3183"/>
                  </a:cubicBezTo>
                  <a:cubicBezTo>
                    <a:pt x="1647" y="3151"/>
                    <a:pt x="1694" y="3104"/>
                    <a:pt x="1709" y="3089"/>
                  </a:cubicBezTo>
                  <a:cubicBezTo>
                    <a:pt x="1756" y="3057"/>
                    <a:pt x="1819" y="3010"/>
                    <a:pt x="1866" y="2963"/>
                  </a:cubicBezTo>
                  <a:cubicBezTo>
                    <a:pt x="1960" y="2885"/>
                    <a:pt x="2038" y="2791"/>
                    <a:pt x="2117" y="2697"/>
                  </a:cubicBezTo>
                  <a:cubicBezTo>
                    <a:pt x="2446" y="2321"/>
                    <a:pt x="2603" y="1850"/>
                    <a:pt x="2681" y="1380"/>
                  </a:cubicBezTo>
                  <a:cubicBezTo>
                    <a:pt x="2744" y="910"/>
                    <a:pt x="2744" y="455"/>
                    <a:pt x="2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1698450" y="2987775"/>
              <a:ext cx="228875" cy="326850"/>
            </a:xfrm>
            <a:custGeom>
              <a:avLst/>
              <a:gdLst/>
              <a:ahLst/>
              <a:cxnLst/>
              <a:rect l="l" t="t" r="r" b="b"/>
              <a:pathLst>
                <a:path w="9155" h="13074" extrusionOk="0">
                  <a:moveTo>
                    <a:pt x="2274" y="1"/>
                  </a:moveTo>
                  <a:cubicBezTo>
                    <a:pt x="2054" y="16"/>
                    <a:pt x="1835" y="63"/>
                    <a:pt x="1615" y="142"/>
                  </a:cubicBezTo>
                  <a:cubicBezTo>
                    <a:pt x="1176" y="283"/>
                    <a:pt x="785" y="596"/>
                    <a:pt x="534" y="988"/>
                  </a:cubicBezTo>
                  <a:cubicBezTo>
                    <a:pt x="283" y="1380"/>
                    <a:pt x="158" y="1819"/>
                    <a:pt x="79" y="2242"/>
                  </a:cubicBezTo>
                  <a:cubicBezTo>
                    <a:pt x="17" y="2665"/>
                    <a:pt x="1" y="3104"/>
                    <a:pt x="17" y="3527"/>
                  </a:cubicBezTo>
                  <a:lnTo>
                    <a:pt x="17" y="3543"/>
                  </a:lnTo>
                  <a:cubicBezTo>
                    <a:pt x="48" y="3716"/>
                    <a:pt x="79" y="3841"/>
                    <a:pt x="126" y="3982"/>
                  </a:cubicBezTo>
                  <a:cubicBezTo>
                    <a:pt x="173" y="4107"/>
                    <a:pt x="220" y="4248"/>
                    <a:pt x="283" y="4374"/>
                  </a:cubicBezTo>
                  <a:cubicBezTo>
                    <a:pt x="393" y="4640"/>
                    <a:pt x="534" y="4875"/>
                    <a:pt x="706" y="5111"/>
                  </a:cubicBezTo>
                  <a:cubicBezTo>
                    <a:pt x="1051" y="5565"/>
                    <a:pt x="1490" y="5941"/>
                    <a:pt x="1976" y="6223"/>
                  </a:cubicBezTo>
                  <a:cubicBezTo>
                    <a:pt x="2101" y="6286"/>
                    <a:pt x="2227" y="6349"/>
                    <a:pt x="2352" y="6412"/>
                  </a:cubicBezTo>
                  <a:cubicBezTo>
                    <a:pt x="2493" y="6459"/>
                    <a:pt x="2587" y="6506"/>
                    <a:pt x="2713" y="6553"/>
                  </a:cubicBezTo>
                  <a:cubicBezTo>
                    <a:pt x="2932" y="6662"/>
                    <a:pt x="3151" y="6788"/>
                    <a:pt x="3355" y="6929"/>
                  </a:cubicBezTo>
                  <a:cubicBezTo>
                    <a:pt x="3559" y="7070"/>
                    <a:pt x="3747" y="7227"/>
                    <a:pt x="3857" y="7399"/>
                  </a:cubicBezTo>
                  <a:cubicBezTo>
                    <a:pt x="3920" y="7477"/>
                    <a:pt x="3967" y="7571"/>
                    <a:pt x="3967" y="7650"/>
                  </a:cubicBezTo>
                  <a:cubicBezTo>
                    <a:pt x="3981" y="7722"/>
                    <a:pt x="3969" y="7793"/>
                    <a:pt x="3943" y="7865"/>
                  </a:cubicBezTo>
                  <a:lnTo>
                    <a:pt x="3943" y="7865"/>
                  </a:lnTo>
                  <a:cubicBezTo>
                    <a:pt x="3622" y="8233"/>
                    <a:pt x="3317" y="8616"/>
                    <a:pt x="3026" y="9013"/>
                  </a:cubicBezTo>
                  <a:cubicBezTo>
                    <a:pt x="2744" y="9405"/>
                    <a:pt x="2477" y="9829"/>
                    <a:pt x="2227" y="10252"/>
                  </a:cubicBezTo>
                  <a:cubicBezTo>
                    <a:pt x="1976" y="10691"/>
                    <a:pt x="1756" y="11129"/>
                    <a:pt x="1584" y="11600"/>
                  </a:cubicBezTo>
                  <a:cubicBezTo>
                    <a:pt x="1412" y="12070"/>
                    <a:pt x="1286" y="12572"/>
                    <a:pt x="1286" y="13073"/>
                  </a:cubicBezTo>
                  <a:lnTo>
                    <a:pt x="1396" y="13073"/>
                  </a:lnTo>
                  <a:cubicBezTo>
                    <a:pt x="1427" y="12838"/>
                    <a:pt x="1474" y="12603"/>
                    <a:pt x="1553" y="12368"/>
                  </a:cubicBezTo>
                  <a:cubicBezTo>
                    <a:pt x="1615" y="12133"/>
                    <a:pt x="1709" y="11913"/>
                    <a:pt x="1803" y="11694"/>
                  </a:cubicBezTo>
                  <a:cubicBezTo>
                    <a:pt x="2007" y="11255"/>
                    <a:pt x="2242" y="10832"/>
                    <a:pt x="2509" y="10440"/>
                  </a:cubicBezTo>
                  <a:cubicBezTo>
                    <a:pt x="2775" y="10032"/>
                    <a:pt x="3057" y="9640"/>
                    <a:pt x="3371" y="9264"/>
                  </a:cubicBezTo>
                  <a:cubicBezTo>
                    <a:pt x="3669" y="8888"/>
                    <a:pt x="3982" y="8512"/>
                    <a:pt x="4311" y="8167"/>
                  </a:cubicBezTo>
                  <a:lnTo>
                    <a:pt x="4327" y="8151"/>
                  </a:lnTo>
                  <a:lnTo>
                    <a:pt x="4343" y="8120"/>
                  </a:lnTo>
                  <a:cubicBezTo>
                    <a:pt x="4437" y="7963"/>
                    <a:pt x="4484" y="7775"/>
                    <a:pt x="4452" y="7603"/>
                  </a:cubicBezTo>
                  <a:cubicBezTo>
                    <a:pt x="4437" y="7415"/>
                    <a:pt x="4374" y="7258"/>
                    <a:pt x="4280" y="7117"/>
                  </a:cubicBezTo>
                  <a:cubicBezTo>
                    <a:pt x="4108" y="6850"/>
                    <a:pt x="3888" y="6662"/>
                    <a:pt x="3653" y="6506"/>
                  </a:cubicBezTo>
                  <a:cubicBezTo>
                    <a:pt x="3418" y="6333"/>
                    <a:pt x="3183" y="6208"/>
                    <a:pt x="2948" y="6082"/>
                  </a:cubicBezTo>
                  <a:cubicBezTo>
                    <a:pt x="2822" y="6020"/>
                    <a:pt x="2681" y="5957"/>
                    <a:pt x="2572" y="5910"/>
                  </a:cubicBezTo>
                  <a:cubicBezTo>
                    <a:pt x="2462" y="5863"/>
                    <a:pt x="2352" y="5800"/>
                    <a:pt x="2242" y="5738"/>
                  </a:cubicBezTo>
                  <a:cubicBezTo>
                    <a:pt x="1819" y="5487"/>
                    <a:pt x="1443" y="5173"/>
                    <a:pt x="1161" y="4766"/>
                  </a:cubicBezTo>
                  <a:cubicBezTo>
                    <a:pt x="1020" y="4578"/>
                    <a:pt x="894" y="4358"/>
                    <a:pt x="800" y="4139"/>
                  </a:cubicBezTo>
                  <a:cubicBezTo>
                    <a:pt x="753" y="4029"/>
                    <a:pt x="706" y="3919"/>
                    <a:pt x="659" y="3810"/>
                  </a:cubicBezTo>
                  <a:cubicBezTo>
                    <a:pt x="628" y="3700"/>
                    <a:pt x="597" y="3559"/>
                    <a:pt x="581" y="3465"/>
                  </a:cubicBezTo>
                  <a:lnTo>
                    <a:pt x="581" y="3496"/>
                  </a:lnTo>
                  <a:cubicBezTo>
                    <a:pt x="565" y="3104"/>
                    <a:pt x="565" y="2697"/>
                    <a:pt x="628" y="2321"/>
                  </a:cubicBezTo>
                  <a:cubicBezTo>
                    <a:pt x="691" y="1944"/>
                    <a:pt x="800" y="1584"/>
                    <a:pt x="988" y="1270"/>
                  </a:cubicBezTo>
                  <a:cubicBezTo>
                    <a:pt x="1176" y="973"/>
                    <a:pt x="1443" y="737"/>
                    <a:pt x="1788" y="612"/>
                  </a:cubicBezTo>
                  <a:cubicBezTo>
                    <a:pt x="1945" y="549"/>
                    <a:pt x="2133" y="502"/>
                    <a:pt x="2305" y="487"/>
                  </a:cubicBezTo>
                  <a:lnTo>
                    <a:pt x="2587" y="487"/>
                  </a:lnTo>
                  <a:cubicBezTo>
                    <a:pt x="2644" y="487"/>
                    <a:pt x="2701" y="492"/>
                    <a:pt x="2755" y="500"/>
                  </a:cubicBezTo>
                  <a:lnTo>
                    <a:pt x="2755" y="500"/>
                  </a:lnTo>
                  <a:cubicBezTo>
                    <a:pt x="2792" y="548"/>
                    <a:pt x="2833" y="585"/>
                    <a:pt x="2869" y="612"/>
                  </a:cubicBezTo>
                  <a:cubicBezTo>
                    <a:pt x="2932" y="675"/>
                    <a:pt x="2995" y="722"/>
                    <a:pt x="3073" y="769"/>
                  </a:cubicBezTo>
                  <a:cubicBezTo>
                    <a:pt x="3198" y="847"/>
                    <a:pt x="3340" y="894"/>
                    <a:pt x="3481" y="941"/>
                  </a:cubicBezTo>
                  <a:cubicBezTo>
                    <a:pt x="3747" y="1035"/>
                    <a:pt x="4014" y="1098"/>
                    <a:pt x="4280" y="1161"/>
                  </a:cubicBezTo>
                  <a:cubicBezTo>
                    <a:pt x="4829" y="1270"/>
                    <a:pt x="5362" y="1333"/>
                    <a:pt x="5910" y="1380"/>
                  </a:cubicBezTo>
                  <a:cubicBezTo>
                    <a:pt x="6443" y="1427"/>
                    <a:pt x="6992" y="1458"/>
                    <a:pt x="7525" y="1474"/>
                  </a:cubicBezTo>
                  <a:cubicBezTo>
                    <a:pt x="8073" y="1505"/>
                    <a:pt x="8606" y="1505"/>
                    <a:pt x="9155" y="1505"/>
                  </a:cubicBezTo>
                  <a:lnTo>
                    <a:pt x="9155" y="1443"/>
                  </a:lnTo>
                  <a:cubicBezTo>
                    <a:pt x="8888" y="1411"/>
                    <a:pt x="8622" y="1396"/>
                    <a:pt x="8355" y="1364"/>
                  </a:cubicBezTo>
                  <a:cubicBezTo>
                    <a:pt x="8089" y="1333"/>
                    <a:pt x="7807" y="1317"/>
                    <a:pt x="7540" y="1286"/>
                  </a:cubicBezTo>
                  <a:cubicBezTo>
                    <a:pt x="7007" y="1223"/>
                    <a:pt x="6474" y="1145"/>
                    <a:pt x="5941" y="1067"/>
                  </a:cubicBezTo>
                  <a:cubicBezTo>
                    <a:pt x="5424" y="988"/>
                    <a:pt x="4891" y="894"/>
                    <a:pt x="4374" y="769"/>
                  </a:cubicBezTo>
                  <a:cubicBezTo>
                    <a:pt x="4123" y="706"/>
                    <a:pt x="3872" y="628"/>
                    <a:pt x="3622" y="534"/>
                  </a:cubicBezTo>
                  <a:cubicBezTo>
                    <a:pt x="3512" y="487"/>
                    <a:pt x="3402" y="440"/>
                    <a:pt x="3308" y="377"/>
                  </a:cubicBezTo>
                  <a:cubicBezTo>
                    <a:pt x="3214" y="314"/>
                    <a:pt x="3136" y="236"/>
                    <a:pt x="3120" y="204"/>
                  </a:cubicBezTo>
                  <a:lnTo>
                    <a:pt x="3104" y="95"/>
                  </a:lnTo>
                  <a:lnTo>
                    <a:pt x="2963" y="63"/>
                  </a:lnTo>
                  <a:cubicBezTo>
                    <a:pt x="2838" y="32"/>
                    <a:pt x="2728" y="16"/>
                    <a:pt x="2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1717650" y="3130800"/>
              <a:ext cx="1127800" cy="416975"/>
            </a:xfrm>
            <a:custGeom>
              <a:avLst/>
              <a:gdLst/>
              <a:ahLst/>
              <a:cxnLst/>
              <a:rect l="l" t="t" r="r" b="b"/>
              <a:pathLst>
                <a:path w="45112" h="16679" extrusionOk="0">
                  <a:moveTo>
                    <a:pt x="44861" y="1"/>
                  </a:moveTo>
                  <a:cubicBezTo>
                    <a:pt x="44547" y="4217"/>
                    <a:pt x="42134" y="7885"/>
                    <a:pt x="37854" y="10628"/>
                  </a:cubicBezTo>
                  <a:cubicBezTo>
                    <a:pt x="33152" y="13638"/>
                    <a:pt x="26334" y="15534"/>
                    <a:pt x="17619" y="16255"/>
                  </a:cubicBezTo>
                  <a:cubicBezTo>
                    <a:pt x="16357" y="16359"/>
                    <a:pt x="15157" y="16410"/>
                    <a:pt x="14019" y="16410"/>
                  </a:cubicBezTo>
                  <a:cubicBezTo>
                    <a:pt x="8613" y="16410"/>
                    <a:pt x="4642" y="15248"/>
                    <a:pt x="2415" y="12995"/>
                  </a:cubicBezTo>
                  <a:cubicBezTo>
                    <a:pt x="283" y="10832"/>
                    <a:pt x="503" y="8371"/>
                    <a:pt x="503" y="8340"/>
                  </a:cubicBezTo>
                  <a:lnTo>
                    <a:pt x="236" y="8324"/>
                  </a:lnTo>
                  <a:lnTo>
                    <a:pt x="236" y="8324"/>
                  </a:lnTo>
                  <a:cubicBezTo>
                    <a:pt x="236" y="8418"/>
                    <a:pt x="1" y="10910"/>
                    <a:pt x="2227" y="13183"/>
                  </a:cubicBezTo>
                  <a:cubicBezTo>
                    <a:pt x="4515" y="15503"/>
                    <a:pt x="8434" y="16678"/>
                    <a:pt x="13904" y="16678"/>
                  </a:cubicBezTo>
                  <a:cubicBezTo>
                    <a:pt x="15080" y="16678"/>
                    <a:pt x="16334" y="16631"/>
                    <a:pt x="17650" y="16522"/>
                  </a:cubicBezTo>
                  <a:cubicBezTo>
                    <a:pt x="26397" y="15801"/>
                    <a:pt x="33246" y="13888"/>
                    <a:pt x="37996" y="10847"/>
                  </a:cubicBezTo>
                  <a:cubicBezTo>
                    <a:pt x="42337" y="8057"/>
                    <a:pt x="44814" y="4311"/>
                    <a:pt x="45112" y="17"/>
                  </a:cubicBezTo>
                  <a:lnTo>
                    <a:pt x="448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1559750" y="2193875"/>
              <a:ext cx="286850" cy="444400"/>
            </a:xfrm>
            <a:custGeom>
              <a:avLst/>
              <a:gdLst/>
              <a:ahLst/>
              <a:cxnLst/>
              <a:rect l="l" t="t" r="r" b="b"/>
              <a:pathLst>
                <a:path w="11474" h="17776" extrusionOk="0">
                  <a:moveTo>
                    <a:pt x="11254" y="1"/>
                  </a:moveTo>
                  <a:cubicBezTo>
                    <a:pt x="8966" y="3731"/>
                    <a:pt x="6427" y="6693"/>
                    <a:pt x="4389" y="9060"/>
                  </a:cubicBezTo>
                  <a:cubicBezTo>
                    <a:pt x="3057" y="10612"/>
                    <a:pt x="2007" y="11835"/>
                    <a:pt x="1442" y="12806"/>
                  </a:cubicBezTo>
                  <a:cubicBezTo>
                    <a:pt x="0" y="15267"/>
                    <a:pt x="3041" y="17744"/>
                    <a:pt x="3072" y="17775"/>
                  </a:cubicBezTo>
                  <a:lnTo>
                    <a:pt x="3245" y="17571"/>
                  </a:lnTo>
                  <a:cubicBezTo>
                    <a:pt x="3213" y="17540"/>
                    <a:pt x="345" y="15205"/>
                    <a:pt x="1677" y="12932"/>
                  </a:cubicBezTo>
                  <a:cubicBezTo>
                    <a:pt x="2226" y="11991"/>
                    <a:pt x="3260" y="10769"/>
                    <a:pt x="4593" y="9233"/>
                  </a:cubicBezTo>
                  <a:cubicBezTo>
                    <a:pt x="6630" y="6850"/>
                    <a:pt x="9185" y="3888"/>
                    <a:pt x="11474" y="126"/>
                  </a:cubicBezTo>
                  <a:lnTo>
                    <a:pt x="1125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1944950" y="1367850"/>
              <a:ext cx="484750" cy="594075"/>
            </a:xfrm>
            <a:custGeom>
              <a:avLst/>
              <a:gdLst/>
              <a:ahLst/>
              <a:cxnLst/>
              <a:rect l="l" t="t" r="r" b="b"/>
              <a:pathLst>
                <a:path w="19390" h="23763" extrusionOk="0">
                  <a:moveTo>
                    <a:pt x="19295" y="0"/>
                  </a:moveTo>
                  <a:cubicBezTo>
                    <a:pt x="11427" y="2586"/>
                    <a:pt x="6599" y="8903"/>
                    <a:pt x="3934" y="13731"/>
                  </a:cubicBezTo>
                  <a:cubicBezTo>
                    <a:pt x="1050" y="18966"/>
                    <a:pt x="0" y="23653"/>
                    <a:pt x="0" y="23700"/>
                  </a:cubicBezTo>
                  <a:lnTo>
                    <a:pt x="251" y="23762"/>
                  </a:lnTo>
                  <a:cubicBezTo>
                    <a:pt x="298" y="23574"/>
                    <a:pt x="4452" y="5157"/>
                    <a:pt x="19389" y="251"/>
                  </a:cubicBezTo>
                  <a:lnTo>
                    <a:pt x="192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2568000" y="3447425"/>
              <a:ext cx="240625" cy="704600"/>
            </a:xfrm>
            <a:custGeom>
              <a:avLst/>
              <a:gdLst/>
              <a:ahLst/>
              <a:cxnLst/>
              <a:rect l="l" t="t" r="r" b="b"/>
              <a:pathLst>
                <a:path w="9625" h="28184" extrusionOk="0">
                  <a:moveTo>
                    <a:pt x="220" y="1"/>
                  </a:moveTo>
                  <a:lnTo>
                    <a:pt x="0" y="142"/>
                  </a:lnTo>
                  <a:cubicBezTo>
                    <a:pt x="94" y="283"/>
                    <a:pt x="9358" y="15017"/>
                    <a:pt x="9311" y="28183"/>
                  </a:cubicBezTo>
                  <a:lnTo>
                    <a:pt x="9562" y="28183"/>
                  </a:lnTo>
                  <a:cubicBezTo>
                    <a:pt x="9624" y="14954"/>
                    <a:pt x="314" y="142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2" name="Google Shape;582;p59"/>
          <p:cNvPicPr preferRelativeResize="0"/>
          <p:nvPr/>
        </p:nvPicPr>
        <p:blipFill rotWithShape="1">
          <a:blip r:embed="rId4">
            <a:alphaModFix amt="84000"/>
          </a:blip>
          <a:srcRect/>
          <a:stretch/>
        </p:blipFill>
        <p:spPr>
          <a:xfrm rot="-487120">
            <a:off x="6387117" y="2096067"/>
            <a:ext cx="369555" cy="3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9"/>
          <p:cNvPicPr preferRelativeResize="0"/>
          <p:nvPr/>
        </p:nvPicPr>
        <p:blipFill rotWithShape="1">
          <a:blip r:embed="rId4">
            <a:alphaModFix amt="66000"/>
          </a:blip>
          <a:srcRect/>
          <a:stretch/>
        </p:blipFill>
        <p:spPr>
          <a:xfrm rot="-487117">
            <a:off x="4988572" y="1247720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9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 rot="-487117">
            <a:off x="6315305" y="6347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9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487125">
            <a:off x="6004275" y="2649194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9"/>
          <p:cNvSpPr txBox="1">
            <a:spLocks noGrp="1"/>
          </p:cNvSpPr>
          <p:nvPr>
            <p:ph type="ctrTitle"/>
          </p:nvPr>
        </p:nvSpPr>
        <p:spPr>
          <a:xfrm>
            <a:off x="713100" y="993875"/>
            <a:ext cx="4924816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b="0" dirty="0"/>
              <a:t>I</a:t>
            </a:r>
            <a:r>
              <a:rPr lang="en-US" b="0" dirty="0">
                <a:solidFill>
                  <a:schemeClr val="dk2"/>
                </a:solidFill>
              </a:rPr>
              <a:t>nvestigation on the </a:t>
            </a:r>
            <a:r>
              <a:rPr lang="en-US" altLang="zh-CN" b="0" dirty="0">
                <a:solidFill>
                  <a:schemeClr val="dk2"/>
                </a:solidFill>
              </a:rPr>
              <a:t>M</a:t>
            </a:r>
            <a:r>
              <a:rPr lang="en-US" b="0" dirty="0">
                <a:solidFill>
                  <a:schemeClr val="dk2"/>
                </a:solidFill>
              </a:rPr>
              <a:t>ental </a:t>
            </a:r>
            <a:r>
              <a:rPr lang="en-US" altLang="zh-CN" b="0" dirty="0"/>
              <a:t>S</a:t>
            </a:r>
            <a:r>
              <a:rPr lang="en-US" b="0" dirty="0">
                <a:solidFill>
                  <a:schemeClr val="dk2"/>
                </a:solidFill>
              </a:rPr>
              <a:t>tate of </a:t>
            </a:r>
            <a:r>
              <a:rPr lang="en-US" altLang="zh-CN" b="0" dirty="0">
                <a:solidFill>
                  <a:schemeClr val="lt2"/>
                </a:solidFill>
              </a:rPr>
              <a:t>C</a:t>
            </a:r>
            <a:r>
              <a:rPr lang="en-US" dirty="0">
                <a:solidFill>
                  <a:schemeClr val="lt2"/>
                </a:solidFill>
              </a:rPr>
              <a:t>ollege </a:t>
            </a:r>
            <a:r>
              <a:rPr lang="en-US" altLang="zh-CN" dirty="0">
                <a:solidFill>
                  <a:schemeClr val="lt2"/>
                </a:solidFill>
              </a:rPr>
              <a:t>S</a:t>
            </a:r>
            <a:r>
              <a:rPr lang="en-US" dirty="0">
                <a:solidFill>
                  <a:schemeClr val="lt2"/>
                </a:solidFill>
              </a:rPr>
              <a:t>tudents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87" name="Google Shape;587;p59"/>
          <p:cNvSpPr txBox="1">
            <a:spLocks noGrp="1"/>
          </p:cNvSpPr>
          <p:nvPr>
            <p:ph type="subTitle" idx="1"/>
          </p:nvPr>
        </p:nvSpPr>
        <p:spPr>
          <a:xfrm>
            <a:off x="713099" y="3673825"/>
            <a:ext cx="6085953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Reporter</a:t>
            </a:r>
            <a:r>
              <a:rPr lang="zh-CN" altLang="en-US" sz="1800" dirty="0"/>
              <a:t>：王奕澄，郑章庆，丁嘉晖，郭琪，王宇涵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Acknowledgement</a:t>
            </a:r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F7A596-5BE9-8121-07CF-031873CD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63" y="1120483"/>
            <a:ext cx="3003704" cy="24250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196742-B89C-4E04-A991-70F98CFF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81" y="1587427"/>
            <a:ext cx="3003704" cy="28322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A4F9A4-9C7D-E425-E27D-9F8CA0B17AB6}"/>
              </a:ext>
            </a:extLst>
          </p:cNvPr>
          <p:cNvSpPr txBox="1"/>
          <p:nvPr/>
        </p:nvSpPr>
        <p:spPr>
          <a:xfrm>
            <a:off x="4684607" y="3815878"/>
            <a:ext cx="40868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to everyone who enthusiastically filled out the forms and provided us with positive feedback,  to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diligent and dedicated teammates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to our great teacher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02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9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6">
            <a:off x="5518082" y="871043"/>
            <a:ext cx="2469035" cy="246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59"/>
          <p:cNvGrpSpPr/>
          <p:nvPr/>
        </p:nvGrpSpPr>
        <p:grpSpPr>
          <a:xfrm flipH="1">
            <a:off x="5765142" y="1332626"/>
            <a:ext cx="3046765" cy="5044129"/>
            <a:chOff x="1559750" y="1367850"/>
            <a:chExt cx="2473425" cy="4094925"/>
          </a:xfrm>
        </p:grpSpPr>
        <p:sp>
          <p:nvSpPr>
            <p:cNvPr id="569" name="Google Shape;569;p59"/>
            <p:cNvSpPr/>
            <p:nvPr/>
          </p:nvSpPr>
          <p:spPr>
            <a:xfrm>
              <a:off x="2808975" y="2514075"/>
              <a:ext cx="384850" cy="560525"/>
            </a:xfrm>
            <a:custGeom>
              <a:avLst/>
              <a:gdLst/>
              <a:ahLst/>
              <a:cxnLst/>
              <a:rect l="l" t="t" r="r" b="b"/>
              <a:pathLst>
                <a:path w="15394" h="22421" extrusionOk="0">
                  <a:moveTo>
                    <a:pt x="11012" y="0"/>
                  </a:moveTo>
                  <a:cubicBezTo>
                    <a:pt x="10777" y="0"/>
                    <a:pt x="10544" y="16"/>
                    <a:pt x="10315" y="45"/>
                  </a:cubicBezTo>
                  <a:cubicBezTo>
                    <a:pt x="9327" y="187"/>
                    <a:pt x="8418" y="547"/>
                    <a:pt x="7556" y="986"/>
                  </a:cubicBezTo>
                  <a:cubicBezTo>
                    <a:pt x="6694" y="1440"/>
                    <a:pt x="5879" y="1973"/>
                    <a:pt x="5142" y="2600"/>
                  </a:cubicBezTo>
                  <a:lnTo>
                    <a:pt x="5189" y="2632"/>
                  </a:lnTo>
                  <a:cubicBezTo>
                    <a:pt x="5565" y="2350"/>
                    <a:pt x="5973" y="2083"/>
                    <a:pt x="6380" y="1848"/>
                  </a:cubicBezTo>
                  <a:cubicBezTo>
                    <a:pt x="6788" y="1597"/>
                    <a:pt x="7211" y="1362"/>
                    <a:pt x="7634" y="1174"/>
                  </a:cubicBezTo>
                  <a:cubicBezTo>
                    <a:pt x="8496" y="767"/>
                    <a:pt x="9421" y="469"/>
                    <a:pt x="10346" y="375"/>
                  </a:cubicBezTo>
                  <a:cubicBezTo>
                    <a:pt x="10522" y="357"/>
                    <a:pt x="10699" y="348"/>
                    <a:pt x="10874" y="348"/>
                  </a:cubicBezTo>
                  <a:cubicBezTo>
                    <a:pt x="11167" y="348"/>
                    <a:pt x="11457" y="373"/>
                    <a:pt x="11741" y="422"/>
                  </a:cubicBezTo>
                  <a:cubicBezTo>
                    <a:pt x="12180" y="516"/>
                    <a:pt x="12619" y="688"/>
                    <a:pt x="12995" y="923"/>
                  </a:cubicBezTo>
                  <a:cubicBezTo>
                    <a:pt x="13773" y="1405"/>
                    <a:pt x="14334" y="2165"/>
                    <a:pt x="14741" y="2989"/>
                  </a:cubicBezTo>
                  <a:lnTo>
                    <a:pt x="14741" y="2989"/>
                  </a:lnTo>
                  <a:cubicBezTo>
                    <a:pt x="14816" y="3707"/>
                    <a:pt x="14860" y="4438"/>
                    <a:pt x="14860" y="5155"/>
                  </a:cubicBezTo>
                  <a:cubicBezTo>
                    <a:pt x="14860" y="5908"/>
                    <a:pt x="14829" y="6660"/>
                    <a:pt x="14766" y="7397"/>
                  </a:cubicBezTo>
                  <a:cubicBezTo>
                    <a:pt x="14641" y="8886"/>
                    <a:pt x="14359" y="10359"/>
                    <a:pt x="13904" y="11754"/>
                  </a:cubicBezTo>
                  <a:cubicBezTo>
                    <a:pt x="13434" y="13165"/>
                    <a:pt x="12776" y="14513"/>
                    <a:pt x="11882" y="15688"/>
                  </a:cubicBezTo>
                  <a:cubicBezTo>
                    <a:pt x="10989" y="16864"/>
                    <a:pt x="9876" y="17852"/>
                    <a:pt x="8590" y="18588"/>
                  </a:cubicBezTo>
                  <a:lnTo>
                    <a:pt x="8575" y="18604"/>
                  </a:lnTo>
                  <a:lnTo>
                    <a:pt x="8559" y="18620"/>
                  </a:lnTo>
                  <a:cubicBezTo>
                    <a:pt x="7854" y="19200"/>
                    <a:pt x="7101" y="19764"/>
                    <a:pt x="6318" y="20281"/>
                  </a:cubicBezTo>
                  <a:cubicBezTo>
                    <a:pt x="5550" y="20783"/>
                    <a:pt x="4750" y="21269"/>
                    <a:pt x="3904" y="21629"/>
                  </a:cubicBezTo>
                  <a:cubicBezTo>
                    <a:pt x="3481" y="21817"/>
                    <a:pt x="3057" y="21974"/>
                    <a:pt x="2603" y="22068"/>
                  </a:cubicBezTo>
                  <a:cubicBezTo>
                    <a:pt x="2391" y="22113"/>
                    <a:pt x="2175" y="22140"/>
                    <a:pt x="1961" y="22140"/>
                  </a:cubicBezTo>
                  <a:cubicBezTo>
                    <a:pt x="1732" y="22140"/>
                    <a:pt x="1505" y="22109"/>
                    <a:pt x="1286" y="22037"/>
                  </a:cubicBezTo>
                  <a:cubicBezTo>
                    <a:pt x="1082" y="21974"/>
                    <a:pt x="894" y="21848"/>
                    <a:pt x="753" y="21692"/>
                  </a:cubicBezTo>
                  <a:cubicBezTo>
                    <a:pt x="597" y="21535"/>
                    <a:pt x="471" y="21347"/>
                    <a:pt x="377" y="21143"/>
                  </a:cubicBezTo>
                  <a:cubicBezTo>
                    <a:pt x="205" y="20736"/>
                    <a:pt x="142" y="20265"/>
                    <a:pt x="111" y="19795"/>
                  </a:cubicBezTo>
                  <a:lnTo>
                    <a:pt x="1" y="19811"/>
                  </a:lnTo>
                  <a:cubicBezTo>
                    <a:pt x="1" y="20281"/>
                    <a:pt x="32" y="20751"/>
                    <a:pt x="205" y="21221"/>
                  </a:cubicBezTo>
                  <a:cubicBezTo>
                    <a:pt x="299" y="21441"/>
                    <a:pt x="424" y="21660"/>
                    <a:pt x="581" y="21848"/>
                  </a:cubicBezTo>
                  <a:cubicBezTo>
                    <a:pt x="753" y="22037"/>
                    <a:pt x="973" y="22178"/>
                    <a:pt x="1208" y="22272"/>
                  </a:cubicBezTo>
                  <a:cubicBezTo>
                    <a:pt x="1479" y="22380"/>
                    <a:pt x="1766" y="22421"/>
                    <a:pt x="2050" y="22421"/>
                  </a:cubicBezTo>
                  <a:cubicBezTo>
                    <a:pt x="2259" y="22421"/>
                    <a:pt x="2467" y="22399"/>
                    <a:pt x="2666" y="22366"/>
                  </a:cubicBezTo>
                  <a:cubicBezTo>
                    <a:pt x="3136" y="22287"/>
                    <a:pt x="3606" y="22146"/>
                    <a:pt x="4045" y="21974"/>
                  </a:cubicBezTo>
                  <a:cubicBezTo>
                    <a:pt x="4923" y="21613"/>
                    <a:pt x="5769" y="21143"/>
                    <a:pt x="6568" y="20642"/>
                  </a:cubicBezTo>
                  <a:cubicBezTo>
                    <a:pt x="7368" y="20140"/>
                    <a:pt x="8136" y="19591"/>
                    <a:pt x="8873" y="18996"/>
                  </a:cubicBezTo>
                  <a:lnTo>
                    <a:pt x="8873" y="18996"/>
                  </a:lnTo>
                  <a:lnTo>
                    <a:pt x="8841" y="19027"/>
                  </a:lnTo>
                  <a:cubicBezTo>
                    <a:pt x="10189" y="18275"/>
                    <a:pt x="11381" y="17240"/>
                    <a:pt x="12321" y="16018"/>
                  </a:cubicBezTo>
                  <a:cubicBezTo>
                    <a:pt x="13261" y="14795"/>
                    <a:pt x="13951" y="13400"/>
                    <a:pt x="14437" y="11942"/>
                  </a:cubicBezTo>
                  <a:cubicBezTo>
                    <a:pt x="14907" y="10485"/>
                    <a:pt x="15189" y="8964"/>
                    <a:pt x="15315" y="7444"/>
                  </a:cubicBezTo>
                  <a:cubicBezTo>
                    <a:pt x="15377" y="6676"/>
                    <a:pt x="15393" y="5923"/>
                    <a:pt x="15377" y="5155"/>
                  </a:cubicBezTo>
                  <a:cubicBezTo>
                    <a:pt x="15362" y="4387"/>
                    <a:pt x="15315" y="3635"/>
                    <a:pt x="15205" y="2867"/>
                  </a:cubicBezTo>
                  <a:lnTo>
                    <a:pt x="15189" y="2836"/>
                  </a:lnTo>
                  <a:lnTo>
                    <a:pt x="15174" y="2788"/>
                  </a:lnTo>
                  <a:cubicBezTo>
                    <a:pt x="14954" y="2350"/>
                    <a:pt x="14688" y="1926"/>
                    <a:pt x="14359" y="1550"/>
                  </a:cubicBezTo>
                  <a:cubicBezTo>
                    <a:pt x="14029" y="1174"/>
                    <a:pt x="13653" y="829"/>
                    <a:pt x="13214" y="578"/>
                  </a:cubicBezTo>
                  <a:cubicBezTo>
                    <a:pt x="12776" y="312"/>
                    <a:pt x="12290" y="140"/>
                    <a:pt x="11804" y="61"/>
                  </a:cubicBezTo>
                  <a:cubicBezTo>
                    <a:pt x="11539" y="20"/>
                    <a:pt x="11274" y="0"/>
                    <a:pt x="110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2969650" y="2536750"/>
              <a:ext cx="174000" cy="266875"/>
            </a:xfrm>
            <a:custGeom>
              <a:avLst/>
              <a:gdLst/>
              <a:ahLst/>
              <a:cxnLst/>
              <a:rect l="l" t="t" r="r" b="b"/>
              <a:pathLst>
                <a:path w="6960" h="10675" extrusionOk="0">
                  <a:moveTo>
                    <a:pt x="4029" y="1"/>
                  </a:moveTo>
                  <a:cubicBezTo>
                    <a:pt x="3966" y="1"/>
                    <a:pt x="3903" y="16"/>
                    <a:pt x="3809" y="16"/>
                  </a:cubicBezTo>
                  <a:lnTo>
                    <a:pt x="3794" y="16"/>
                  </a:lnTo>
                  <a:lnTo>
                    <a:pt x="3794" y="32"/>
                  </a:lnTo>
                  <a:cubicBezTo>
                    <a:pt x="3135" y="189"/>
                    <a:pt x="2493" y="424"/>
                    <a:pt x="1897" y="769"/>
                  </a:cubicBezTo>
                  <a:cubicBezTo>
                    <a:pt x="1317" y="1129"/>
                    <a:pt x="800" y="1615"/>
                    <a:pt x="455" y="2226"/>
                  </a:cubicBezTo>
                  <a:cubicBezTo>
                    <a:pt x="126" y="2838"/>
                    <a:pt x="0" y="3543"/>
                    <a:pt x="47" y="4217"/>
                  </a:cubicBezTo>
                  <a:cubicBezTo>
                    <a:pt x="63" y="4546"/>
                    <a:pt x="126" y="4875"/>
                    <a:pt x="204" y="5204"/>
                  </a:cubicBezTo>
                  <a:cubicBezTo>
                    <a:pt x="298" y="5518"/>
                    <a:pt x="408" y="5831"/>
                    <a:pt x="565" y="6129"/>
                  </a:cubicBezTo>
                  <a:lnTo>
                    <a:pt x="612" y="6098"/>
                  </a:lnTo>
                  <a:cubicBezTo>
                    <a:pt x="392" y="5487"/>
                    <a:pt x="283" y="4844"/>
                    <a:pt x="298" y="4201"/>
                  </a:cubicBezTo>
                  <a:cubicBezTo>
                    <a:pt x="314" y="3574"/>
                    <a:pt x="471" y="2947"/>
                    <a:pt x="800" y="2430"/>
                  </a:cubicBezTo>
                  <a:cubicBezTo>
                    <a:pt x="1113" y="1897"/>
                    <a:pt x="1599" y="1490"/>
                    <a:pt x="2148" y="1192"/>
                  </a:cubicBezTo>
                  <a:cubicBezTo>
                    <a:pt x="2696" y="894"/>
                    <a:pt x="3292" y="690"/>
                    <a:pt x="3919" y="549"/>
                  </a:cubicBezTo>
                  <a:lnTo>
                    <a:pt x="3919" y="549"/>
                  </a:lnTo>
                  <a:lnTo>
                    <a:pt x="3888" y="565"/>
                  </a:lnTo>
                  <a:cubicBezTo>
                    <a:pt x="3935" y="549"/>
                    <a:pt x="3997" y="549"/>
                    <a:pt x="4044" y="549"/>
                  </a:cubicBezTo>
                  <a:lnTo>
                    <a:pt x="4217" y="549"/>
                  </a:lnTo>
                  <a:cubicBezTo>
                    <a:pt x="4327" y="565"/>
                    <a:pt x="4452" y="581"/>
                    <a:pt x="4562" y="596"/>
                  </a:cubicBezTo>
                  <a:cubicBezTo>
                    <a:pt x="4781" y="643"/>
                    <a:pt x="4985" y="722"/>
                    <a:pt x="5173" y="847"/>
                  </a:cubicBezTo>
                  <a:cubicBezTo>
                    <a:pt x="5565" y="1066"/>
                    <a:pt x="5863" y="1427"/>
                    <a:pt x="6051" y="1850"/>
                  </a:cubicBezTo>
                  <a:cubicBezTo>
                    <a:pt x="6239" y="2289"/>
                    <a:pt x="6333" y="2759"/>
                    <a:pt x="6380" y="3245"/>
                  </a:cubicBezTo>
                  <a:cubicBezTo>
                    <a:pt x="6427" y="3731"/>
                    <a:pt x="6411" y="4233"/>
                    <a:pt x="6380" y="4719"/>
                  </a:cubicBezTo>
                  <a:cubicBezTo>
                    <a:pt x="6301" y="5722"/>
                    <a:pt x="6113" y="6709"/>
                    <a:pt x="5878" y="7697"/>
                  </a:cubicBezTo>
                  <a:cubicBezTo>
                    <a:pt x="5659" y="8684"/>
                    <a:pt x="5377" y="9656"/>
                    <a:pt x="5079" y="10643"/>
                  </a:cubicBezTo>
                  <a:lnTo>
                    <a:pt x="5189" y="10675"/>
                  </a:lnTo>
                  <a:cubicBezTo>
                    <a:pt x="5596" y="9734"/>
                    <a:pt x="5957" y="8778"/>
                    <a:pt x="6254" y="7791"/>
                  </a:cubicBezTo>
                  <a:cubicBezTo>
                    <a:pt x="6552" y="6819"/>
                    <a:pt x="6787" y="5800"/>
                    <a:pt x="6897" y="4766"/>
                  </a:cubicBezTo>
                  <a:cubicBezTo>
                    <a:pt x="6944" y="4248"/>
                    <a:pt x="6960" y="3731"/>
                    <a:pt x="6928" y="3198"/>
                  </a:cubicBezTo>
                  <a:cubicBezTo>
                    <a:pt x="6881" y="2665"/>
                    <a:pt x="6787" y="2132"/>
                    <a:pt x="6552" y="1631"/>
                  </a:cubicBezTo>
                  <a:cubicBezTo>
                    <a:pt x="6443" y="1380"/>
                    <a:pt x="6301" y="1129"/>
                    <a:pt x="6113" y="910"/>
                  </a:cubicBezTo>
                  <a:cubicBezTo>
                    <a:pt x="5941" y="690"/>
                    <a:pt x="5706" y="502"/>
                    <a:pt x="5471" y="361"/>
                  </a:cubicBezTo>
                  <a:cubicBezTo>
                    <a:pt x="5220" y="220"/>
                    <a:pt x="4938" y="110"/>
                    <a:pt x="4671" y="63"/>
                  </a:cubicBezTo>
                  <a:cubicBezTo>
                    <a:pt x="4530" y="32"/>
                    <a:pt x="4389" y="16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2856800" y="2774225"/>
              <a:ext cx="135200" cy="117075"/>
            </a:xfrm>
            <a:custGeom>
              <a:avLst/>
              <a:gdLst/>
              <a:ahLst/>
              <a:cxnLst/>
              <a:rect l="l" t="t" r="r" b="b"/>
              <a:pathLst>
                <a:path w="5408" h="4683" extrusionOk="0">
                  <a:moveTo>
                    <a:pt x="1317" y="0"/>
                  </a:moveTo>
                  <a:lnTo>
                    <a:pt x="1207" y="47"/>
                  </a:lnTo>
                  <a:cubicBezTo>
                    <a:pt x="1254" y="204"/>
                    <a:pt x="1286" y="376"/>
                    <a:pt x="1301" y="533"/>
                  </a:cubicBezTo>
                  <a:cubicBezTo>
                    <a:pt x="1333" y="690"/>
                    <a:pt x="1333" y="862"/>
                    <a:pt x="1317" y="1019"/>
                  </a:cubicBezTo>
                  <a:cubicBezTo>
                    <a:pt x="1317" y="1176"/>
                    <a:pt x="1270" y="1333"/>
                    <a:pt x="1207" y="1442"/>
                  </a:cubicBezTo>
                  <a:cubicBezTo>
                    <a:pt x="1129" y="1568"/>
                    <a:pt x="1035" y="1662"/>
                    <a:pt x="909" y="1724"/>
                  </a:cubicBezTo>
                  <a:lnTo>
                    <a:pt x="862" y="1740"/>
                  </a:lnTo>
                  <a:lnTo>
                    <a:pt x="831" y="1787"/>
                  </a:lnTo>
                  <a:cubicBezTo>
                    <a:pt x="643" y="2101"/>
                    <a:pt x="455" y="2414"/>
                    <a:pt x="298" y="2759"/>
                  </a:cubicBezTo>
                  <a:cubicBezTo>
                    <a:pt x="235" y="2931"/>
                    <a:pt x="157" y="3104"/>
                    <a:pt x="110" y="3292"/>
                  </a:cubicBezTo>
                  <a:cubicBezTo>
                    <a:pt x="47" y="3480"/>
                    <a:pt x="0" y="3668"/>
                    <a:pt x="0" y="3887"/>
                  </a:cubicBezTo>
                  <a:cubicBezTo>
                    <a:pt x="0" y="3997"/>
                    <a:pt x="16" y="4107"/>
                    <a:pt x="47" y="4217"/>
                  </a:cubicBezTo>
                  <a:cubicBezTo>
                    <a:pt x="94" y="4342"/>
                    <a:pt x="173" y="4467"/>
                    <a:pt x="298" y="4546"/>
                  </a:cubicBezTo>
                  <a:cubicBezTo>
                    <a:pt x="408" y="4624"/>
                    <a:pt x="517" y="4655"/>
                    <a:pt x="643" y="4671"/>
                  </a:cubicBezTo>
                  <a:cubicBezTo>
                    <a:pt x="698" y="4679"/>
                    <a:pt x="753" y="4683"/>
                    <a:pt x="805" y="4683"/>
                  </a:cubicBezTo>
                  <a:cubicBezTo>
                    <a:pt x="858" y="4683"/>
                    <a:pt x="909" y="4679"/>
                    <a:pt x="956" y="4671"/>
                  </a:cubicBezTo>
                  <a:cubicBezTo>
                    <a:pt x="1364" y="4624"/>
                    <a:pt x="1709" y="4483"/>
                    <a:pt x="2054" y="4326"/>
                  </a:cubicBezTo>
                  <a:lnTo>
                    <a:pt x="2101" y="4311"/>
                  </a:lnTo>
                  <a:lnTo>
                    <a:pt x="2116" y="4279"/>
                  </a:lnTo>
                  <a:cubicBezTo>
                    <a:pt x="2351" y="4044"/>
                    <a:pt x="2586" y="3809"/>
                    <a:pt x="2837" y="3590"/>
                  </a:cubicBezTo>
                  <a:cubicBezTo>
                    <a:pt x="3088" y="3355"/>
                    <a:pt x="3339" y="3151"/>
                    <a:pt x="3605" y="2947"/>
                  </a:cubicBezTo>
                  <a:cubicBezTo>
                    <a:pt x="3872" y="2759"/>
                    <a:pt x="4154" y="2571"/>
                    <a:pt x="4452" y="2445"/>
                  </a:cubicBezTo>
                  <a:cubicBezTo>
                    <a:pt x="4608" y="2398"/>
                    <a:pt x="4750" y="2351"/>
                    <a:pt x="4906" y="2336"/>
                  </a:cubicBezTo>
                  <a:cubicBezTo>
                    <a:pt x="5063" y="2336"/>
                    <a:pt x="5220" y="2367"/>
                    <a:pt x="5361" y="2477"/>
                  </a:cubicBezTo>
                  <a:lnTo>
                    <a:pt x="5408" y="2398"/>
                  </a:lnTo>
                  <a:cubicBezTo>
                    <a:pt x="5282" y="2273"/>
                    <a:pt x="5094" y="2195"/>
                    <a:pt x="4922" y="2179"/>
                  </a:cubicBezTo>
                  <a:cubicBezTo>
                    <a:pt x="4889" y="2176"/>
                    <a:pt x="4855" y="2175"/>
                    <a:pt x="4822" y="2175"/>
                  </a:cubicBezTo>
                  <a:cubicBezTo>
                    <a:pt x="4668" y="2175"/>
                    <a:pt x="4518" y="2203"/>
                    <a:pt x="4389" y="2242"/>
                  </a:cubicBezTo>
                  <a:cubicBezTo>
                    <a:pt x="4044" y="2351"/>
                    <a:pt x="3731" y="2508"/>
                    <a:pt x="3433" y="2696"/>
                  </a:cubicBezTo>
                  <a:cubicBezTo>
                    <a:pt x="3135" y="2884"/>
                    <a:pt x="2853" y="3088"/>
                    <a:pt x="2586" y="3307"/>
                  </a:cubicBezTo>
                  <a:cubicBezTo>
                    <a:pt x="2344" y="3520"/>
                    <a:pt x="2086" y="3732"/>
                    <a:pt x="1842" y="3973"/>
                  </a:cubicBezTo>
                  <a:lnTo>
                    <a:pt x="1842" y="3973"/>
                  </a:lnTo>
                  <a:cubicBezTo>
                    <a:pt x="1531" y="4105"/>
                    <a:pt x="1220" y="4218"/>
                    <a:pt x="909" y="4248"/>
                  </a:cubicBezTo>
                  <a:cubicBezTo>
                    <a:pt x="870" y="4252"/>
                    <a:pt x="832" y="4254"/>
                    <a:pt x="795" y="4254"/>
                  </a:cubicBezTo>
                  <a:cubicBezTo>
                    <a:pt x="686" y="4254"/>
                    <a:pt x="592" y="4236"/>
                    <a:pt x="533" y="4201"/>
                  </a:cubicBezTo>
                  <a:cubicBezTo>
                    <a:pt x="502" y="4170"/>
                    <a:pt x="470" y="4138"/>
                    <a:pt x="455" y="4076"/>
                  </a:cubicBezTo>
                  <a:cubicBezTo>
                    <a:pt x="423" y="4029"/>
                    <a:pt x="423" y="3966"/>
                    <a:pt x="423" y="3887"/>
                  </a:cubicBezTo>
                  <a:cubicBezTo>
                    <a:pt x="423" y="3574"/>
                    <a:pt x="533" y="3229"/>
                    <a:pt x="659" y="2916"/>
                  </a:cubicBezTo>
                  <a:cubicBezTo>
                    <a:pt x="795" y="2597"/>
                    <a:pt x="946" y="2278"/>
                    <a:pt x="1112" y="1988"/>
                  </a:cubicBezTo>
                  <a:lnTo>
                    <a:pt x="1112" y="1988"/>
                  </a:lnTo>
                  <a:cubicBezTo>
                    <a:pt x="1270" y="1892"/>
                    <a:pt x="1390" y="1750"/>
                    <a:pt x="1474" y="1583"/>
                  </a:cubicBezTo>
                  <a:cubicBezTo>
                    <a:pt x="1552" y="1395"/>
                    <a:pt x="1583" y="1207"/>
                    <a:pt x="1568" y="1019"/>
                  </a:cubicBezTo>
                  <a:cubicBezTo>
                    <a:pt x="1568" y="847"/>
                    <a:pt x="1536" y="659"/>
                    <a:pt x="1505" y="502"/>
                  </a:cubicBezTo>
                  <a:cubicBezTo>
                    <a:pt x="1458" y="329"/>
                    <a:pt x="1395" y="157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2691425" y="4396900"/>
              <a:ext cx="375025" cy="650500"/>
            </a:xfrm>
            <a:custGeom>
              <a:avLst/>
              <a:gdLst/>
              <a:ahLst/>
              <a:cxnLst/>
              <a:rect l="l" t="t" r="r" b="b"/>
              <a:pathLst>
                <a:path w="15001" h="26020" extrusionOk="0">
                  <a:moveTo>
                    <a:pt x="14970" y="1"/>
                  </a:moveTo>
                  <a:cubicBezTo>
                    <a:pt x="12807" y="1443"/>
                    <a:pt x="10863" y="3167"/>
                    <a:pt x="9076" y="5063"/>
                  </a:cubicBezTo>
                  <a:cubicBezTo>
                    <a:pt x="8183" y="6004"/>
                    <a:pt x="7336" y="6991"/>
                    <a:pt x="6537" y="8010"/>
                  </a:cubicBezTo>
                  <a:cubicBezTo>
                    <a:pt x="5753" y="9045"/>
                    <a:pt x="5016" y="10126"/>
                    <a:pt x="4327" y="11223"/>
                  </a:cubicBezTo>
                  <a:cubicBezTo>
                    <a:pt x="3668" y="12336"/>
                    <a:pt x="3041" y="13496"/>
                    <a:pt x="2509" y="14672"/>
                  </a:cubicBezTo>
                  <a:cubicBezTo>
                    <a:pt x="1976" y="15863"/>
                    <a:pt x="1505" y="17086"/>
                    <a:pt x="1129" y="18324"/>
                  </a:cubicBezTo>
                  <a:cubicBezTo>
                    <a:pt x="753" y="19578"/>
                    <a:pt x="471" y="20847"/>
                    <a:pt x="283" y="22133"/>
                  </a:cubicBezTo>
                  <a:cubicBezTo>
                    <a:pt x="95" y="23418"/>
                    <a:pt x="1" y="24719"/>
                    <a:pt x="16" y="26020"/>
                  </a:cubicBezTo>
                  <a:lnTo>
                    <a:pt x="126" y="26020"/>
                  </a:lnTo>
                  <a:cubicBezTo>
                    <a:pt x="142" y="25691"/>
                    <a:pt x="173" y="25377"/>
                    <a:pt x="204" y="25048"/>
                  </a:cubicBezTo>
                  <a:cubicBezTo>
                    <a:pt x="236" y="24735"/>
                    <a:pt x="267" y="24421"/>
                    <a:pt x="314" y="24092"/>
                  </a:cubicBezTo>
                  <a:cubicBezTo>
                    <a:pt x="393" y="23449"/>
                    <a:pt x="487" y="22822"/>
                    <a:pt x="612" y="22195"/>
                  </a:cubicBezTo>
                  <a:cubicBezTo>
                    <a:pt x="863" y="20926"/>
                    <a:pt x="1176" y="19688"/>
                    <a:pt x="1584" y="18481"/>
                  </a:cubicBezTo>
                  <a:cubicBezTo>
                    <a:pt x="1991" y="17258"/>
                    <a:pt x="2462" y="16067"/>
                    <a:pt x="3010" y="14907"/>
                  </a:cubicBezTo>
                  <a:cubicBezTo>
                    <a:pt x="3543" y="13747"/>
                    <a:pt x="4154" y="12618"/>
                    <a:pt x="4813" y="11521"/>
                  </a:cubicBezTo>
                  <a:cubicBezTo>
                    <a:pt x="5487" y="10424"/>
                    <a:pt x="6208" y="9374"/>
                    <a:pt x="6976" y="8339"/>
                  </a:cubicBezTo>
                  <a:cubicBezTo>
                    <a:pt x="7728" y="7305"/>
                    <a:pt x="8559" y="6317"/>
                    <a:pt x="9405" y="5361"/>
                  </a:cubicBezTo>
                  <a:cubicBezTo>
                    <a:pt x="10267" y="4405"/>
                    <a:pt x="11145" y="3480"/>
                    <a:pt x="12086" y="2587"/>
                  </a:cubicBezTo>
                  <a:cubicBezTo>
                    <a:pt x="13010" y="1693"/>
                    <a:pt x="13982" y="847"/>
                    <a:pt x="15001" y="48"/>
                  </a:cubicBezTo>
                  <a:lnTo>
                    <a:pt x="1497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2261950" y="4485850"/>
              <a:ext cx="541975" cy="976925"/>
            </a:xfrm>
            <a:custGeom>
              <a:avLst/>
              <a:gdLst/>
              <a:ahLst/>
              <a:cxnLst/>
              <a:rect l="l" t="t" r="r" b="b"/>
              <a:pathLst>
                <a:path w="21679" h="39077" extrusionOk="0">
                  <a:moveTo>
                    <a:pt x="21615" y="1"/>
                  </a:moveTo>
                  <a:cubicBezTo>
                    <a:pt x="20894" y="1740"/>
                    <a:pt x="20158" y="3465"/>
                    <a:pt x="19374" y="5173"/>
                  </a:cubicBezTo>
                  <a:cubicBezTo>
                    <a:pt x="18606" y="6882"/>
                    <a:pt x="17807" y="8590"/>
                    <a:pt x="16976" y="10267"/>
                  </a:cubicBezTo>
                  <a:cubicBezTo>
                    <a:pt x="16145" y="11960"/>
                    <a:pt x="15283" y="13622"/>
                    <a:pt x="14358" y="15252"/>
                  </a:cubicBezTo>
                  <a:cubicBezTo>
                    <a:pt x="13433" y="16882"/>
                    <a:pt x="12462" y="18481"/>
                    <a:pt x="11333" y="19954"/>
                  </a:cubicBezTo>
                  <a:cubicBezTo>
                    <a:pt x="11051" y="20330"/>
                    <a:pt x="10753" y="20691"/>
                    <a:pt x="10455" y="21020"/>
                  </a:cubicBezTo>
                  <a:cubicBezTo>
                    <a:pt x="10299" y="21192"/>
                    <a:pt x="10142" y="21365"/>
                    <a:pt x="9985" y="21537"/>
                  </a:cubicBezTo>
                  <a:cubicBezTo>
                    <a:pt x="9891" y="21616"/>
                    <a:pt x="9813" y="21694"/>
                    <a:pt x="9734" y="21772"/>
                  </a:cubicBezTo>
                  <a:cubicBezTo>
                    <a:pt x="9640" y="21851"/>
                    <a:pt x="9562" y="21929"/>
                    <a:pt x="9468" y="22023"/>
                  </a:cubicBezTo>
                  <a:cubicBezTo>
                    <a:pt x="8794" y="22681"/>
                    <a:pt x="8151" y="23371"/>
                    <a:pt x="7524" y="24092"/>
                  </a:cubicBezTo>
                  <a:cubicBezTo>
                    <a:pt x="6286" y="25518"/>
                    <a:pt x="5126" y="27023"/>
                    <a:pt x="4092" y="28606"/>
                  </a:cubicBezTo>
                  <a:cubicBezTo>
                    <a:pt x="3057" y="30189"/>
                    <a:pt x="2148" y="31851"/>
                    <a:pt x="1411" y="33591"/>
                  </a:cubicBezTo>
                  <a:cubicBezTo>
                    <a:pt x="1051" y="34468"/>
                    <a:pt x="753" y="35362"/>
                    <a:pt x="502" y="36287"/>
                  </a:cubicBezTo>
                  <a:cubicBezTo>
                    <a:pt x="251" y="37196"/>
                    <a:pt x="79" y="38136"/>
                    <a:pt x="1" y="39077"/>
                  </a:cubicBezTo>
                  <a:lnTo>
                    <a:pt x="110" y="39077"/>
                  </a:lnTo>
                  <a:cubicBezTo>
                    <a:pt x="377" y="37227"/>
                    <a:pt x="957" y="35425"/>
                    <a:pt x="1725" y="33732"/>
                  </a:cubicBezTo>
                  <a:cubicBezTo>
                    <a:pt x="2493" y="32023"/>
                    <a:pt x="3449" y="30409"/>
                    <a:pt x="4499" y="28857"/>
                  </a:cubicBezTo>
                  <a:cubicBezTo>
                    <a:pt x="5549" y="27321"/>
                    <a:pt x="6694" y="25848"/>
                    <a:pt x="7947" y="24453"/>
                  </a:cubicBezTo>
                  <a:cubicBezTo>
                    <a:pt x="8559" y="23747"/>
                    <a:pt x="9201" y="23073"/>
                    <a:pt x="9860" y="22415"/>
                  </a:cubicBezTo>
                  <a:cubicBezTo>
                    <a:pt x="9954" y="22337"/>
                    <a:pt x="10032" y="22258"/>
                    <a:pt x="10111" y="22180"/>
                  </a:cubicBezTo>
                  <a:cubicBezTo>
                    <a:pt x="10205" y="22101"/>
                    <a:pt x="10283" y="22007"/>
                    <a:pt x="10377" y="21929"/>
                  </a:cubicBezTo>
                  <a:cubicBezTo>
                    <a:pt x="10549" y="21757"/>
                    <a:pt x="10706" y="21584"/>
                    <a:pt x="10863" y="21412"/>
                  </a:cubicBezTo>
                  <a:cubicBezTo>
                    <a:pt x="11192" y="21051"/>
                    <a:pt x="11490" y="20675"/>
                    <a:pt x="11788" y="20299"/>
                  </a:cubicBezTo>
                  <a:cubicBezTo>
                    <a:pt x="12932" y="18778"/>
                    <a:pt x="13904" y="17164"/>
                    <a:pt x="14829" y="15518"/>
                  </a:cubicBezTo>
                  <a:cubicBezTo>
                    <a:pt x="15738" y="13857"/>
                    <a:pt x="16584" y="12180"/>
                    <a:pt x="17383" y="10471"/>
                  </a:cubicBezTo>
                  <a:cubicBezTo>
                    <a:pt x="18982" y="7054"/>
                    <a:pt x="20409" y="3574"/>
                    <a:pt x="21678" y="32"/>
                  </a:cubicBezTo>
                  <a:lnTo>
                    <a:pt x="2161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3622875" y="3374550"/>
              <a:ext cx="410300" cy="1275900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1669475" y="2640000"/>
              <a:ext cx="118350" cy="75475"/>
            </a:xfrm>
            <a:custGeom>
              <a:avLst/>
              <a:gdLst/>
              <a:ahLst/>
              <a:cxnLst/>
              <a:rect l="l" t="t" r="r" b="b"/>
              <a:pathLst>
                <a:path w="4734" h="3019" extrusionOk="0">
                  <a:moveTo>
                    <a:pt x="630" y="0"/>
                  </a:moveTo>
                  <a:cubicBezTo>
                    <a:pt x="247" y="0"/>
                    <a:pt x="141" y="228"/>
                    <a:pt x="141" y="228"/>
                  </a:cubicBezTo>
                  <a:cubicBezTo>
                    <a:pt x="0" y="698"/>
                    <a:pt x="2649" y="1560"/>
                    <a:pt x="2649" y="1560"/>
                  </a:cubicBezTo>
                  <a:cubicBezTo>
                    <a:pt x="3260" y="1701"/>
                    <a:pt x="4734" y="3018"/>
                    <a:pt x="4734" y="3018"/>
                  </a:cubicBezTo>
                  <a:cubicBezTo>
                    <a:pt x="2380" y="505"/>
                    <a:pt x="1199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1673375" y="2774600"/>
              <a:ext cx="85075" cy="217525"/>
            </a:xfrm>
            <a:custGeom>
              <a:avLst/>
              <a:gdLst/>
              <a:ahLst/>
              <a:cxnLst/>
              <a:rect l="l" t="t" r="r" b="b"/>
              <a:pathLst>
                <a:path w="3403" h="8701" extrusionOk="0">
                  <a:moveTo>
                    <a:pt x="2634" y="1"/>
                  </a:moveTo>
                  <a:lnTo>
                    <a:pt x="2524" y="17"/>
                  </a:lnTo>
                  <a:cubicBezTo>
                    <a:pt x="2524" y="455"/>
                    <a:pt x="2477" y="894"/>
                    <a:pt x="2352" y="1302"/>
                  </a:cubicBezTo>
                  <a:cubicBezTo>
                    <a:pt x="2227" y="1725"/>
                    <a:pt x="2038" y="2101"/>
                    <a:pt x="1756" y="2383"/>
                  </a:cubicBezTo>
                  <a:cubicBezTo>
                    <a:pt x="1694" y="2462"/>
                    <a:pt x="1615" y="2524"/>
                    <a:pt x="1537" y="2587"/>
                  </a:cubicBezTo>
                  <a:cubicBezTo>
                    <a:pt x="1490" y="2618"/>
                    <a:pt x="1474" y="2634"/>
                    <a:pt x="1411" y="2666"/>
                  </a:cubicBezTo>
                  <a:cubicBezTo>
                    <a:pt x="1349" y="2713"/>
                    <a:pt x="1317" y="2760"/>
                    <a:pt x="1270" y="2791"/>
                  </a:cubicBezTo>
                  <a:cubicBezTo>
                    <a:pt x="1082" y="2948"/>
                    <a:pt x="910" y="3120"/>
                    <a:pt x="769" y="3308"/>
                  </a:cubicBezTo>
                  <a:cubicBezTo>
                    <a:pt x="471" y="3684"/>
                    <a:pt x="236" y="4123"/>
                    <a:pt x="110" y="4609"/>
                  </a:cubicBezTo>
                  <a:cubicBezTo>
                    <a:pt x="1" y="5095"/>
                    <a:pt x="48" y="5628"/>
                    <a:pt x="236" y="6083"/>
                  </a:cubicBezTo>
                  <a:cubicBezTo>
                    <a:pt x="424" y="6553"/>
                    <a:pt x="706" y="6945"/>
                    <a:pt x="1051" y="7274"/>
                  </a:cubicBezTo>
                  <a:cubicBezTo>
                    <a:pt x="1725" y="7932"/>
                    <a:pt x="2540" y="8371"/>
                    <a:pt x="3371" y="8700"/>
                  </a:cubicBezTo>
                  <a:lnTo>
                    <a:pt x="3402" y="8653"/>
                  </a:lnTo>
                  <a:cubicBezTo>
                    <a:pt x="2665" y="8136"/>
                    <a:pt x="1929" y="7619"/>
                    <a:pt x="1380" y="6960"/>
                  </a:cubicBezTo>
                  <a:cubicBezTo>
                    <a:pt x="1098" y="6647"/>
                    <a:pt x="863" y="6286"/>
                    <a:pt x="737" y="5910"/>
                  </a:cubicBezTo>
                  <a:cubicBezTo>
                    <a:pt x="596" y="5518"/>
                    <a:pt x="581" y="5126"/>
                    <a:pt x="675" y="4735"/>
                  </a:cubicBezTo>
                  <a:cubicBezTo>
                    <a:pt x="753" y="4343"/>
                    <a:pt x="957" y="3982"/>
                    <a:pt x="1192" y="3653"/>
                  </a:cubicBezTo>
                  <a:cubicBezTo>
                    <a:pt x="1317" y="3481"/>
                    <a:pt x="1458" y="3324"/>
                    <a:pt x="1615" y="3183"/>
                  </a:cubicBezTo>
                  <a:cubicBezTo>
                    <a:pt x="1647" y="3151"/>
                    <a:pt x="1694" y="3104"/>
                    <a:pt x="1709" y="3089"/>
                  </a:cubicBezTo>
                  <a:cubicBezTo>
                    <a:pt x="1756" y="3057"/>
                    <a:pt x="1819" y="3010"/>
                    <a:pt x="1866" y="2963"/>
                  </a:cubicBezTo>
                  <a:cubicBezTo>
                    <a:pt x="1960" y="2885"/>
                    <a:pt x="2038" y="2791"/>
                    <a:pt x="2117" y="2697"/>
                  </a:cubicBezTo>
                  <a:cubicBezTo>
                    <a:pt x="2446" y="2321"/>
                    <a:pt x="2603" y="1850"/>
                    <a:pt x="2681" y="1380"/>
                  </a:cubicBezTo>
                  <a:cubicBezTo>
                    <a:pt x="2744" y="910"/>
                    <a:pt x="2744" y="455"/>
                    <a:pt x="2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1698450" y="2987775"/>
              <a:ext cx="228875" cy="326850"/>
            </a:xfrm>
            <a:custGeom>
              <a:avLst/>
              <a:gdLst/>
              <a:ahLst/>
              <a:cxnLst/>
              <a:rect l="l" t="t" r="r" b="b"/>
              <a:pathLst>
                <a:path w="9155" h="13074" extrusionOk="0">
                  <a:moveTo>
                    <a:pt x="2274" y="1"/>
                  </a:moveTo>
                  <a:cubicBezTo>
                    <a:pt x="2054" y="16"/>
                    <a:pt x="1835" y="63"/>
                    <a:pt x="1615" y="142"/>
                  </a:cubicBezTo>
                  <a:cubicBezTo>
                    <a:pt x="1176" y="283"/>
                    <a:pt x="785" y="596"/>
                    <a:pt x="534" y="988"/>
                  </a:cubicBezTo>
                  <a:cubicBezTo>
                    <a:pt x="283" y="1380"/>
                    <a:pt x="158" y="1819"/>
                    <a:pt x="79" y="2242"/>
                  </a:cubicBezTo>
                  <a:cubicBezTo>
                    <a:pt x="17" y="2665"/>
                    <a:pt x="1" y="3104"/>
                    <a:pt x="17" y="3527"/>
                  </a:cubicBezTo>
                  <a:lnTo>
                    <a:pt x="17" y="3543"/>
                  </a:lnTo>
                  <a:cubicBezTo>
                    <a:pt x="48" y="3716"/>
                    <a:pt x="79" y="3841"/>
                    <a:pt x="126" y="3982"/>
                  </a:cubicBezTo>
                  <a:cubicBezTo>
                    <a:pt x="173" y="4107"/>
                    <a:pt x="220" y="4248"/>
                    <a:pt x="283" y="4374"/>
                  </a:cubicBezTo>
                  <a:cubicBezTo>
                    <a:pt x="393" y="4640"/>
                    <a:pt x="534" y="4875"/>
                    <a:pt x="706" y="5111"/>
                  </a:cubicBezTo>
                  <a:cubicBezTo>
                    <a:pt x="1051" y="5565"/>
                    <a:pt x="1490" y="5941"/>
                    <a:pt x="1976" y="6223"/>
                  </a:cubicBezTo>
                  <a:cubicBezTo>
                    <a:pt x="2101" y="6286"/>
                    <a:pt x="2227" y="6349"/>
                    <a:pt x="2352" y="6412"/>
                  </a:cubicBezTo>
                  <a:cubicBezTo>
                    <a:pt x="2493" y="6459"/>
                    <a:pt x="2587" y="6506"/>
                    <a:pt x="2713" y="6553"/>
                  </a:cubicBezTo>
                  <a:cubicBezTo>
                    <a:pt x="2932" y="6662"/>
                    <a:pt x="3151" y="6788"/>
                    <a:pt x="3355" y="6929"/>
                  </a:cubicBezTo>
                  <a:cubicBezTo>
                    <a:pt x="3559" y="7070"/>
                    <a:pt x="3747" y="7227"/>
                    <a:pt x="3857" y="7399"/>
                  </a:cubicBezTo>
                  <a:cubicBezTo>
                    <a:pt x="3920" y="7477"/>
                    <a:pt x="3967" y="7571"/>
                    <a:pt x="3967" y="7650"/>
                  </a:cubicBezTo>
                  <a:cubicBezTo>
                    <a:pt x="3981" y="7722"/>
                    <a:pt x="3969" y="7793"/>
                    <a:pt x="3943" y="7865"/>
                  </a:cubicBezTo>
                  <a:lnTo>
                    <a:pt x="3943" y="7865"/>
                  </a:lnTo>
                  <a:cubicBezTo>
                    <a:pt x="3622" y="8233"/>
                    <a:pt x="3317" y="8616"/>
                    <a:pt x="3026" y="9013"/>
                  </a:cubicBezTo>
                  <a:cubicBezTo>
                    <a:pt x="2744" y="9405"/>
                    <a:pt x="2477" y="9829"/>
                    <a:pt x="2227" y="10252"/>
                  </a:cubicBezTo>
                  <a:cubicBezTo>
                    <a:pt x="1976" y="10691"/>
                    <a:pt x="1756" y="11129"/>
                    <a:pt x="1584" y="11600"/>
                  </a:cubicBezTo>
                  <a:cubicBezTo>
                    <a:pt x="1412" y="12070"/>
                    <a:pt x="1286" y="12572"/>
                    <a:pt x="1286" y="13073"/>
                  </a:cubicBezTo>
                  <a:lnTo>
                    <a:pt x="1396" y="13073"/>
                  </a:lnTo>
                  <a:cubicBezTo>
                    <a:pt x="1427" y="12838"/>
                    <a:pt x="1474" y="12603"/>
                    <a:pt x="1553" y="12368"/>
                  </a:cubicBezTo>
                  <a:cubicBezTo>
                    <a:pt x="1615" y="12133"/>
                    <a:pt x="1709" y="11913"/>
                    <a:pt x="1803" y="11694"/>
                  </a:cubicBezTo>
                  <a:cubicBezTo>
                    <a:pt x="2007" y="11255"/>
                    <a:pt x="2242" y="10832"/>
                    <a:pt x="2509" y="10440"/>
                  </a:cubicBezTo>
                  <a:cubicBezTo>
                    <a:pt x="2775" y="10032"/>
                    <a:pt x="3057" y="9640"/>
                    <a:pt x="3371" y="9264"/>
                  </a:cubicBezTo>
                  <a:cubicBezTo>
                    <a:pt x="3669" y="8888"/>
                    <a:pt x="3982" y="8512"/>
                    <a:pt x="4311" y="8167"/>
                  </a:cubicBezTo>
                  <a:lnTo>
                    <a:pt x="4327" y="8151"/>
                  </a:lnTo>
                  <a:lnTo>
                    <a:pt x="4343" y="8120"/>
                  </a:lnTo>
                  <a:cubicBezTo>
                    <a:pt x="4437" y="7963"/>
                    <a:pt x="4484" y="7775"/>
                    <a:pt x="4452" y="7603"/>
                  </a:cubicBezTo>
                  <a:cubicBezTo>
                    <a:pt x="4437" y="7415"/>
                    <a:pt x="4374" y="7258"/>
                    <a:pt x="4280" y="7117"/>
                  </a:cubicBezTo>
                  <a:cubicBezTo>
                    <a:pt x="4108" y="6850"/>
                    <a:pt x="3888" y="6662"/>
                    <a:pt x="3653" y="6506"/>
                  </a:cubicBezTo>
                  <a:cubicBezTo>
                    <a:pt x="3418" y="6333"/>
                    <a:pt x="3183" y="6208"/>
                    <a:pt x="2948" y="6082"/>
                  </a:cubicBezTo>
                  <a:cubicBezTo>
                    <a:pt x="2822" y="6020"/>
                    <a:pt x="2681" y="5957"/>
                    <a:pt x="2572" y="5910"/>
                  </a:cubicBezTo>
                  <a:cubicBezTo>
                    <a:pt x="2462" y="5863"/>
                    <a:pt x="2352" y="5800"/>
                    <a:pt x="2242" y="5738"/>
                  </a:cubicBezTo>
                  <a:cubicBezTo>
                    <a:pt x="1819" y="5487"/>
                    <a:pt x="1443" y="5173"/>
                    <a:pt x="1161" y="4766"/>
                  </a:cubicBezTo>
                  <a:cubicBezTo>
                    <a:pt x="1020" y="4578"/>
                    <a:pt x="894" y="4358"/>
                    <a:pt x="800" y="4139"/>
                  </a:cubicBezTo>
                  <a:cubicBezTo>
                    <a:pt x="753" y="4029"/>
                    <a:pt x="706" y="3919"/>
                    <a:pt x="659" y="3810"/>
                  </a:cubicBezTo>
                  <a:cubicBezTo>
                    <a:pt x="628" y="3700"/>
                    <a:pt x="597" y="3559"/>
                    <a:pt x="581" y="3465"/>
                  </a:cubicBezTo>
                  <a:lnTo>
                    <a:pt x="581" y="3496"/>
                  </a:lnTo>
                  <a:cubicBezTo>
                    <a:pt x="565" y="3104"/>
                    <a:pt x="565" y="2697"/>
                    <a:pt x="628" y="2321"/>
                  </a:cubicBezTo>
                  <a:cubicBezTo>
                    <a:pt x="691" y="1944"/>
                    <a:pt x="800" y="1584"/>
                    <a:pt x="988" y="1270"/>
                  </a:cubicBezTo>
                  <a:cubicBezTo>
                    <a:pt x="1176" y="973"/>
                    <a:pt x="1443" y="737"/>
                    <a:pt x="1788" y="612"/>
                  </a:cubicBezTo>
                  <a:cubicBezTo>
                    <a:pt x="1945" y="549"/>
                    <a:pt x="2133" y="502"/>
                    <a:pt x="2305" y="487"/>
                  </a:cubicBezTo>
                  <a:lnTo>
                    <a:pt x="2587" y="487"/>
                  </a:lnTo>
                  <a:cubicBezTo>
                    <a:pt x="2644" y="487"/>
                    <a:pt x="2701" y="492"/>
                    <a:pt x="2755" y="500"/>
                  </a:cubicBezTo>
                  <a:lnTo>
                    <a:pt x="2755" y="500"/>
                  </a:lnTo>
                  <a:cubicBezTo>
                    <a:pt x="2792" y="548"/>
                    <a:pt x="2833" y="585"/>
                    <a:pt x="2869" y="612"/>
                  </a:cubicBezTo>
                  <a:cubicBezTo>
                    <a:pt x="2932" y="675"/>
                    <a:pt x="2995" y="722"/>
                    <a:pt x="3073" y="769"/>
                  </a:cubicBezTo>
                  <a:cubicBezTo>
                    <a:pt x="3198" y="847"/>
                    <a:pt x="3340" y="894"/>
                    <a:pt x="3481" y="941"/>
                  </a:cubicBezTo>
                  <a:cubicBezTo>
                    <a:pt x="3747" y="1035"/>
                    <a:pt x="4014" y="1098"/>
                    <a:pt x="4280" y="1161"/>
                  </a:cubicBezTo>
                  <a:cubicBezTo>
                    <a:pt x="4829" y="1270"/>
                    <a:pt x="5362" y="1333"/>
                    <a:pt x="5910" y="1380"/>
                  </a:cubicBezTo>
                  <a:cubicBezTo>
                    <a:pt x="6443" y="1427"/>
                    <a:pt x="6992" y="1458"/>
                    <a:pt x="7525" y="1474"/>
                  </a:cubicBezTo>
                  <a:cubicBezTo>
                    <a:pt x="8073" y="1505"/>
                    <a:pt x="8606" y="1505"/>
                    <a:pt x="9155" y="1505"/>
                  </a:cubicBezTo>
                  <a:lnTo>
                    <a:pt x="9155" y="1443"/>
                  </a:lnTo>
                  <a:cubicBezTo>
                    <a:pt x="8888" y="1411"/>
                    <a:pt x="8622" y="1396"/>
                    <a:pt x="8355" y="1364"/>
                  </a:cubicBezTo>
                  <a:cubicBezTo>
                    <a:pt x="8089" y="1333"/>
                    <a:pt x="7807" y="1317"/>
                    <a:pt x="7540" y="1286"/>
                  </a:cubicBezTo>
                  <a:cubicBezTo>
                    <a:pt x="7007" y="1223"/>
                    <a:pt x="6474" y="1145"/>
                    <a:pt x="5941" y="1067"/>
                  </a:cubicBezTo>
                  <a:cubicBezTo>
                    <a:pt x="5424" y="988"/>
                    <a:pt x="4891" y="894"/>
                    <a:pt x="4374" y="769"/>
                  </a:cubicBezTo>
                  <a:cubicBezTo>
                    <a:pt x="4123" y="706"/>
                    <a:pt x="3872" y="628"/>
                    <a:pt x="3622" y="534"/>
                  </a:cubicBezTo>
                  <a:cubicBezTo>
                    <a:pt x="3512" y="487"/>
                    <a:pt x="3402" y="440"/>
                    <a:pt x="3308" y="377"/>
                  </a:cubicBezTo>
                  <a:cubicBezTo>
                    <a:pt x="3214" y="314"/>
                    <a:pt x="3136" y="236"/>
                    <a:pt x="3120" y="204"/>
                  </a:cubicBezTo>
                  <a:lnTo>
                    <a:pt x="3104" y="95"/>
                  </a:lnTo>
                  <a:lnTo>
                    <a:pt x="2963" y="63"/>
                  </a:lnTo>
                  <a:cubicBezTo>
                    <a:pt x="2838" y="32"/>
                    <a:pt x="2728" y="16"/>
                    <a:pt x="2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1717650" y="3130800"/>
              <a:ext cx="1127800" cy="416975"/>
            </a:xfrm>
            <a:custGeom>
              <a:avLst/>
              <a:gdLst/>
              <a:ahLst/>
              <a:cxnLst/>
              <a:rect l="l" t="t" r="r" b="b"/>
              <a:pathLst>
                <a:path w="45112" h="16679" extrusionOk="0">
                  <a:moveTo>
                    <a:pt x="44861" y="1"/>
                  </a:moveTo>
                  <a:cubicBezTo>
                    <a:pt x="44547" y="4217"/>
                    <a:pt x="42134" y="7885"/>
                    <a:pt x="37854" y="10628"/>
                  </a:cubicBezTo>
                  <a:cubicBezTo>
                    <a:pt x="33152" y="13638"/>
                    <a:pt x="26334" y="15534"/>
                    <a:pt x="17619" y="16255"/>
                  </a:cubicBezTo>
                  <a:cubicBezTo>
                    <a:pt x="16357" y="16359"/>
                    <a:pt x="15157" y="16410"/>
                    <a:pt x="14019" y="16410"/>
                  </a:cubicBezTo>
                  <a:cubicBezTo>
                    <a:pt x="8613" y="16410"/>
                    <a:pt x="4642" y="15248"/>
                    <a:pt x="2415" y="12995"/>
                  </a:cubicBezTo>
                  <a:cubicBezTo>
                    <a:pt x="283" y="10832"/>
                    <a:pt x="503" y="8371"/>
                    <a:pt x="503" y="8340"/>
                  </a:cubicBezTo>
                  <a:lnTo>
                    <a:pt x="236" y="8324"/>
                  </a:lnTo>
                  <a:lnTo>
                    <a:pt x="236" y="8324"/>
                  </a:lnTo>
                  <a:cubicBezTo>
                    <a:pt x="236" y="8418"/>
                    <a:pt x="1" y="10910"/>
                    <a:pt x="2227" y="13183"/>
                  </a:cubicBezTo>
                  <a:cubicBezTo>
                    <a:pt x="4515" y="15503"/>
                    <a:pt x="8434" y="16678"/>
                    <a:pt x="13904" y="16678"/>
                  </a:cubicBezTo>
                  <a:cubicBezTo>
                    <a:pt x="15080" y="16678"/>
                    <a:pt x="16334" y="16631"/>
                    <a:pt x="17650" y="16522"/>
                  </a:cubicBezTo>
                  <a:cubicBezTo>
                    <a:pt x="26397" y="15801"/>
                    <a:pt x="33246" y="13888"/>
                    <a:pt x="37996" y="10847"/>
                  </a:cubicBezTo>
                  <a:cubicBezTo>
                    <a:pt x="42337" y="8057"/>
                    <a:pt x="44814" y="4311"/>
                    <a:pt x="45112" y="17"/>
                  </a:cubicBezTo>
                  <a:lnTo>
                    <a:pt x="448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1559750" y="2193875"/>
              <a:ext cx="286850" cy="444400"/>
            </a:xfrm>
            <a:custGeom>
              <a:avLst/>
              <a:gdLst/>
              <a:ahLst/>
              <a:cxnLst/>
              <a:rect l="l" t="t" r="r" b="b"/>
              <a:pathLst>
                <a:path w="11474" h="17776" extrusionOk="0">
                  <a:moveTo>
                    <a:pt x="11254" y="1"/>
                  </a:moveTo>
                  <a:cubicBezTo>
                    <a:pt x="8966" y="3731"/>
                    <a:pt x="6427" y="6693"/>
                    <a:pt x="4389" y="9060"/>
                  </a:cubicBezTo>
                  <a:cubicBezTo>
                    <a:pt x="3057" y="10612"/>
                    <a:pt x="2007" y="11835"/>
                    <a:pt x="1442" y="12806"/>
                  </a:cubicBezTo>
                  <a:cubicBezTo>
                    <a:pt x="0" y="15267"/>
                    <a:pt x="3041" y="17744"/>
                    <a:pt x="3072" y="17775"/>
                  </a:cubicBezTo>
                  <a:lnTo>
                    <a:pt x="3245" y="17571"/>
                  </a:lnTo>
                  <a:cubicBezTo>
                    <a:pt x="3213" y="17540"/>
                    <a:pt x="345" y="15205"/>
                    <a:pt x="1677" y="12932"/>
                  </a:cubicBezTo>
                  <a:cubicBezTo>
                    <a:pt x="2226" y="11991"/>
                    <a:pt x="3260" y="10769"/>
                    <a:pt x="4593" y="9233"/>
                  </a:cubicBezTo>
                  <a:cubicBezTo>
                    <a:pt x="6630" y="6850"/>
                    <a:pt x="9185" y="3888"/>
                    <a:pt x="11474" y="126"/>
                  </a:cubicBezTo>
                  <a:lnTo>
                    <a:pt x="1125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1944950" y="1367850"/>
              <a:ext cx="484750" cy="594075"/>
            </a:xfrm>
            <a:custGeom>
              <a:avLst/>
              <a:gdLst/>
              <a:ahLst/>
              <a:cxnLst/>
              <a:rect l="l" t="t" r="r" b="b"/>
              <a:pathLst>
                <a:path w="19390" h="23763" extrusionOk="0">
                  <a:moveTo>
                    <a:pt x="19295" y="0"/>
                  </a:moveTo>
                  <a:cubicBezTo>
                    <a:pt x="11427" y="2586"/>
                    <a:pt x="6599" y="8903"/>
                    <a:pt x="3934" y="13731"/>
                  </a:cubicBezTo>
                  <a:cubicBezTo>
                    <a:pt x="1050" y="18966"/>
                    <a:pt x="0" y="23653"/>
                    <a:pt x="0" y="23700"/>
                  </a:cubicBezTo>
                  <a:lnTo>
                    <a:pt x="251" y="23762"/>
                  </a:lnTo>
                  <a:cubicBezTo>
                    <a:pt x="298" y="23574"/>
                    <a:pt x="4452" y="5157"/>
                    <a:pt x="19389" y="251"/>
                  </a:cubicBezTo>
                  <a:lnTo>
                    <a:pt x="192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2568000" y="3447425"/>
              <a:ext cx="240625" cy="704600"/>
            </a:xfrm>
            <a:custGeom>
              <a:avLst/>
              <a:gdLst/>
              <a:ahLst/>
              <a:cxnLst/>
              <a:rect l="l" t="t" r="r" b="b"/>
              <a:pathLst>
                <a:path w="9625" h="28184" extrusionOk="0">
                  <a:moveTo>
                    <a:pt x="220" y="1"/>
                  </a:moveTo>
                  <a:lnTo>
                    <a:pt x="0" y="142"/>
                  </a:lnTo>
                  <a:cubicBezTo>
                    <a:pt x="94" y="283"/>
                    <a:pt x="9358" y="15017"/>
                    <a:pt x="9311" y="28183"/>
                  </a:cubicBezTo>
                  <a:lnTo>
                    <a:pt x="9562" y="28183"/>
                  </a:lnTo>
                  <a:cubicBezTo>
                    <a:pt x="9624" y="14954"/>
                    <a:pt x="314" y="142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2" name="Google Shape;582;p59"/>
          <p:cNvPicPr preferRelativeResize="0"/>
          <p:nvPr/>
        </p:nvPicPr>
        <p:blipFill rotWithShape="1">
          <a:blip r:embed="rId4">
            <a:alphaModFix amt="84000"/>
          </a:blip>
          <a:srcRect/>
          <a:stretch/>
        </p:blipFill>
        <p:spPr>
          <a:xfrm rot="-487120">
            <a:off x="6387117" y="2096067"/>
            <a:ext cx="369555" cy="3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9"/>
          <p:cNvPicPr preferRelativeResize="0"/>
          <p:nvPr/>
        </p:nvPicPr>
        <p:blipFill rotWithShape="1">
          <a:blip r:embed="rId4">
            <a:alphaModFix amt="66000"/>
          </a:blip>
          <a:srcRect/>
          <a:stretch/>
        </p:blipFill>
        <p:spPr>
          <a:xfrm rot="-487117">
            <a:off x="4988572" y="1247720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9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 rot="-487117">
            <a:off x="6315305" y="6347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9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487125">
            <a:off x="6004275" y="2649194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9"/>
          <p:cNvSpPr txBox="1">
            <a:spLocks noGrp="1"/>
          </p:cNvSpPr>
          <p:nvPr>
            <p:ph type="ctrTitle"/>
          </p:nvPr>
        </p:nvSpPr>
        <p:spPr>
          <a:xfrm>
            <a:off x="1968386" y="1397771"/>
            <a:ext cx="3192309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altLang="zh-CN" dirty="0"/>
              <a:t>Thanks</a:t>
            </a:r>
            <a:r>
              <a:rPr lang="en" altLang="zh-C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87" name="Google Shape;587;p59"/>
          <p:cNvSpPr txBox="1">
            <a:spLocks noGrp="1"/>
          </p:cNvSpPr>
          <p:nvPr>
            <p:ph type="subTitle" idx="1"/>
          </p:nvPr>
        </p:nvSpPr>
        <p:spPr>
          <a:xfrm>
            <a:off x="713099" y="3673825"/>
            <a:ext cx="6085953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Reporter</a:t>
            </a:r>
            <a:r>
              <a:rPr lang="zh-CN" altLang="en-US" sz="1800" dirty="0"/>
              <a:t>：王奕澄，郑章庆，丁嘉晖，郭琪，王宇涵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6682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4"/>
          <p:cNvSpPr txBox="1">
            <a:spLocks noGrp="1"/>
          </p:cNvSpPr>
          <p:nvPr>
            <p:ph type="title"/>
          </p:nvPr>
        </p:nvSpPr>
        <p:spPr>
          <a:xfrm>
            <a:off x="4832700" y="2604575"/>
            <a:ext cx="359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Discussion</a:t>
            </a:r>
            <a:endParaRPr dirty="0"/>
          </a:p>
        </p:txBody>
      </p:sp>
      <p:pic>
        <p:nvPicPr>
          <p:cNvPr id="1419" name="Google Shape;1419;p9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4">
            <a:off x="5969294" y="1298052"/>
            <a:ext cx="1325031" cy="1325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94"/>
          <p:cNvSpPr txBox="1">
            <a:spLocks noGrp="1"/>
          </p:cNvSpPr>
          <p:nvPr>
            <p:ph type="title" idx="2"/>
          </p:nvPr>
        </p:nvSpPr>
        <p:spPr>
          <a:xfrm>
            <a:off x="6005850" y="162377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421" name="Google Shape;1421;p94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4460393" y="73569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94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94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94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5" name="Google Shape;1425;p94"/>
          <p:cNvGrpSpPr/>
          <p:nvPr/>
        </p:nvGrpSpPr>
        <p:grpSpPr>
          <a:xfrm flipH="1">
            <a:off x="712897" y="1681121"/>
            <a:ext cx="2631972" cy="3917321"/>
            <a:chOff x="4271000" y="805125"/>
            <a:chExt cx="1282200" cy="1908375"/>
          </a:xfrm>
        </p:grpSpPr>
        <p:sp>
          <p:nvSpPr>
            <p:cNvPr id="1426" name="Google Shape;1426;p94"/>
            <p:cNvSpPr/>
            <p:nvPr/>
          </p:nvSpPr>
          <p:spPr>
            <a:xfrm>
              <a:off x="5258100" y="1800050"/>
              <a:ext cx="295100" cy="913450"/>
            </a:xfrm>
            <a:custGeom>
              <a:avLst/>
              <a:gdLst/>
              <a:ahLst/>
              <a:cxnLst/>
              <a:rect l="l" t="t" r="r" b="b"/>
              <a:pathLst>
                <a:path w="11804" h="36538" extrusionOk="0">
                  <a:moveTo>
                    <a:pt x="361" y="1"/>
                  </a:moveTo>
                  <a:cubicBezTo>
                    <a:pt x="0" y="1600"/>
                    <a:pt x="47" y="3261"/>
                    <a:pt x="110" y="4891"/>
                  </a:cubicBezTo>
                  <a:cubicBezTo>
                    <a:pt x="283" y="7336"/>
                    <a:pt x="612" y="9797"/>
                    <a:pt x="1411" y="12133"/>
                  </a:cubicBezTo>
                  <a:cubicBezTo>
                    <a:pt x="2195" y="14468"/>
                    <a:pt x="3747" y="16459"/>
                    <a:pt x="5048" y="18512"/>
                  </a:cubicBezTo>
                  <a:cubicBezTo>
                    <a:pt x="6411" y="20550"/>
                    <a:pt x="7806" y="22572"/>
                    <a:pt x="8950" y="24735"/>
                  </a:cubicBezTo>
                  <a:cubicBezTo>
                    <a:pt x="10142" y="26867"/>
                    <a:pt x="10675" y="29296"/>
                    <a:pt x="11098" y="31694"/>
                  </a:cubicBezTo>
                  <a:cubicBezTo>
                    <a:pt x="11396" y="33293"/>
                    <a:pt x="11631" y="34908"/>
                    <a:pt x="11803" y="36538"/>
                  </a:cubicBezTo>
                  <a:cubicBezTo>
                    <a:pt x="11599" y="34092"/>
                    <a:pt x="11302" y="31647"/>
                    <a:pt x="10769" y="29249"/>
                  </a:cubicBezTo>
                  <a:cubicBezTo>
                    <a:pt x="10440" y="27650"/>
                    <a:pt x="9938" y="26067"/>
                    <a:pt x="9154" y="24625"/>
                  </a:cubicBezTo>
                  <a:cubicBezTo>
                    <a:pt x="7226" y="21004"/>
                    <a:pt x="4718" y="17760"/>
                    <a:pt x="2618" y="14264"/>
                  </a:cubicBezTo>
                  <a:cubicBezTo>
                    <a:pt x="1051" y="11412"/>
                    <a:pt x="518" y="8089"/>
                    <a:pt x="251" y="4876"/>
                  </a:cubicBezTo>
                  <a:cubicBezTo>
                    <a:pt x="142" y="3261"/>
                    <a:pt x="47" y="1600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4"/>
            <p:cNvSpPr/>
            <p:nvPr/>
          </p:nvSpPr>
          <p:spPr>
            <a:xfrm>
              <a:off x="4531200" y="2026150"/>
              <a:ext cx="288825" cy="687350"/>
            </a:xfrm>
            <a:custGeom>
              <a:avLst/>
              <a:gdLst/>
              <a:ahLst/>
              <a:cxnLst/>
              <a:rect l="l" t="t" r="r" b="b"/>
              <a:pathLst>
                <a:path w="11553" h="27494" extrusionOk="0">
                  <a:moveTo>
                    <a:pt x="9437" y="1"/>
                  </a:moveTo>
                  <a:lnTo>
                    <a:pt x="9437" y="1"/>
                  </a:lnTo>
                  <a:cubicBezTo>
                    <a:pt x="9907" y="2540"/>
                    <a:pt x="10549" y="5064"/>
                    <a:pt x="11161" y="7572"/>
                  </a:cubicBezTo>
                  <a:cubicBezTo>
                    <a:pt x="11459" y="8810"/>
                    <a:pt x="11114" y="10142"/>
                    <a:pt x="10534" y="11239"/>
                  </a:cubicBezTo>
                  <a:cubicBezTo>
                    <a:pt x="10236" y="11835"/>
                    <a:pt x="9719" y="12211"/>
                    <a:pt x="9295" y="12697"/>
                  </a:cubicBezTo>
                  <a:cubicBezTo>
                    <a:pt x="8857" y="13199"/>
                    <a:pt x="8465" y="13716"/>
                    <a:pt x="8089" y="14249"/>
                  </a:cubicBezTo>
                  <a:cubicBezTo>
                    <a:pt x="6694" y="16428"/>
                    <a:pt x="5173" y="18528"/>
                    <a:pt x="3731" y="20691"/>
                  </a:cubicBezTo>
                  <a:cubicBezTo>
                    <a:pt x="2305" y="22838"/>
                    <a:pt x="784" y="25001"/>
                    <a:pt x="1" y="27494"/>
                  </a:cubicBezTo>
                  <a:cubicBezTo>
                    <a:pt x="894" y="25048"/>
                    <a:pt x="2430" y="22932"/>
                    <a:pt x="3904" y="20801"/>
                  </a:cubicBezTo>
                  <a:cubicBezTo>
                    <a:pt x="5189" y="18967"/>
                    <a:pt x="7085" y="16240"/>
                    <a:pt x="8308" y="14390"/>
                  </a:cubicBezTo>
                  <a:cubicBezTo>
                    <a:pt x="8857" y="13591"/>
                    <a:pt x="9452" y="12838"/>
                    <a:pt x="10142" y="12164"/>
                  </a:cubicBezTo>
                  <a:cubicBezTo>
                    <a:pt x="10847" y="11443"/>
                    <a:pt x="11208" y="10456"/>
                    <a:pt x="11396" y="9500"/>
                  </a:cubicBezTo>
                  <a:cubicBezTo>
                    <a:pt x="11506" y="8857"/>
                    <a:pt x="11553" y="8167"/>
                    <a:pt x="11349" y="7525"/>
                  </a:cubicBezTo>
                  <a:cubicBezTo>
                    <a:pt x="10785" y="5330"/>
                    <a:pt x="9922" y="2180"/>
                    <a:pt x="94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4"/>
            <p:cNvSpPr/>
            <p:nvPr/>
          </p:nvSpPr>
          <p:spPr>
            <a:xfrm>
              <a:off x="4271000" y="805125"/>
              <a:ext cx="373875" cy="1041525"/>
            </a:xfrm>
            <a:custGeom>
              <a:avLst/>
              <a:gdLst/>
              <a:ahLst/>
              <a:cxnLst/>
              <a:rect l="l" t="t" r="r" b="b"/>
              <a:pathLst>
                <a:path w="14955" h="41661" extrusionOk="0">
                  <a:moveTo>
                    <a:pt x="2885" y="15346"/>
                  </a:moveTo>
                  <a:cubicBezTo>
                    <a:pt x="2888" y="15349"/>
                    <a:pt x="2890" y="15352"/>
                    <a:pt x="2892" y="15355"/>
                  </a:cubicBezTo>
                  <a:lnTo>
                    <a:pt x="2892" y="15355"/>
                  </a:lnTo>
                  <a:cubicBezTo>
                    <a:pt x="2890" y="15352"/>
                    <a:pt x="2887" y="15349"/>
                    <a:pt x="2885" y="15346"/>
                  </a:cubicBezTo>
                  <a:close/>
                  <a:moveTo>
                    <a:pt x="4275" y="31567"/>
                  </a:moveTo>
                  <a:cubicBezTo>
                    <a:pt x="4278" y="31567"/>
                    <a:pt x="4280" y="31569"/>
                    <a:pt x="4280" y="31569"/>
                  </a:cubicBezTo>
                  <a:cubicBezTo>
                    <a:pt x="4275" y="31571"/>
                    <a:pt x="4270" y="31573"/>
                    <a:pt x="4264" y="31575"/>
                  </a:cubicBezTo>
                  <a:lnTo>
                    <a:pt x="4264" y="31575"/>
                  </a:lnTo>
                  <a:cubicBezTo>
                    <a:pt x="4269" y="31569"/>
                    <a:pt x="4273" y="31567"/>
                    <a:pt x="4275" y="31567"/>
                  </a:cubicBezTo>
                  <a:close/>
                  <a:moveTo>
                    <a:pt x="4256" y="31656"/>
                  </a:moveTo>
                  <a:cubicBezTo>
                    <a:pt x="4259" y="31658"/>
                    <a:pt x="4262" y="31661"/>
                    <a:pt x="4264" y="31663"/>
                  </a:cubicBezTo>
                  <a:cubicBezTo>
                    <a:pt x="4264" y="31663"/>
                    <a:pt x="4260" y="31663"/>
                    <a:pt x="4256" y="31656"/>
                  </a:cubicBezTo>
                  <a:close/>
                  <a:moveTo>
                    <a:pt x="8794" y="1"/>
                  </a:moveTo>
                  <a:cubicBezTo>
                    <a:pt x="7728" y="1788"/>
                    <a:pt x="6709" y="3637"/>
                    <a:pt x="6192" y="5659"/>
                  </a:cubicBezTo>
                  <a:cubicBezTo>
                    <a:pt x="6051" y="6333"/>
                    <a:pt x="5973" y="7023"/>
                    <a:pt x="5832" y="7697"/>
                  </a:cubicBezTo>
                  <a:cubicBezTo>
                    <a:pt x="5597" y="9076"/>
                    <a:pt x="5220" y="10408"/>
                    <a:pt x="5142" y="11804"/>
                  </a:cubicBezTo>
                  <a:cubicBezTo>
                    <a:pt x="5219" y="13148"/>
                    <a:pt x="5739" y="14524"/>
                    <a:pt x="5422" y="15839"/>
                  </a:cubicBezTo>
                  <a:lnTo>
                    <a:pt x="5422" y="15839"/>
                  </a:lnTo>
                  <a:cubicBezTo>
                    <a:pt x="5335" y="15847"/>
                    <a:pt x="5248" y="15850"/>
                    <a:pt x="5162" y="15850"/>
                  </a:cubicBezTo>
                  <a:cubicBezTo>
                    <a:pt x="4414" y="15850"/>
                    <a:pt x="3675" y="15596"/>
                    <a:pt x="2995" y="15283"/>
                  </a:cubicBezTo>
                  <a:cubicBezTo>
                    <a:pt x="2953" y="15269"/>
                    <a:pt x="2898" y="15218"/>
                    <a:pt x="2843" y="15218"/>
                  </a:cubicBezTo>
                  <a:cubicBezTo>
                    <a:pt x="2836" y="15218"/>
                    <a:pt x="2829" y="15219"/>
                    <a:pt x="2822" y="15221"/>
                  </a:cubicBezTo>
                  <a:cubicBezTo>
                    <a:pt x="2713" y="15221"/>
                    <a:pt x="2634" y="15362"/>
                    <a:pt x="2697" y="15456"/>
                  </a:cubicBezTo>
                  <a:cubicBezTo>
                    <a:pt x="2713" y="15487"/>
                    <a:pt x="2713" y="15487"/>
                    <a:pt x="2728" y="15503"/>
                  </a:cubicBezTo>
                  <a:lnTo>
                    <a:pt x="2791" y="15581"/>
                  </a:lnTo>
                  <a:cubicBezTo>
                    <a:pt x="3057" y="15910"/>
                    <a:pt x="3434" y="16161"/>
                    <a:pt x="3825" y="16318"/>
                  </a:cubicBezTo>
                  <a:cubicBezTo>
                    <a:pt x="4219" y="16481"/>
                    <a:pt x="4637" y="16561"/>
                    <a:pt x="5047" y="16590"/>
                  </a:cubicBezTo>
                  <a:lnTo>
                    <a:pt x="5047" y="16590"/>
                  </a:lnTo>
                  <a:cubicBezTo>
                    <a:pt x="4197" y="18041"/>
                    <a:pt x="3297" y="19498"/>
                    <a:pt x="2164" y="20722"/>
                  </a:cubicBezTo>
                  <a:cubicBezTo>
                    <a:pt x="1850" y="21036"/>
                    <a:pt x="1490" y="21286"/>
                    <a:pt x="1192" y="21631"/>
                  </a:cubicBezTo>
                  <a:cubicBezTo>
                    <a:pt x="612" y="22305"/>
                    <a:pt x="1" y="23167"/>
                    <a:pt x="267" y="24108"/>
                  </a:cubicBezTo>
                  <a:cubicBezTo>
                    <a:pt x="628" y="24986"/>
                    <a:pt x="1443" y="25550"/>
                    <a:pt x="2305" y="25832"/>
                  </a:cubicBezTo>
                  <a:cubicBezTo>
                    <a:pt x="2838" y="25973"/>
                    <a:pt x="3089" y="26835"/>
                    <a:pt x="2854" y="27321"/>
                  </a:cubicBezTo>
                  <a:cubicBezTo>
                    <a:pt x="2634" y="27666"/>
                    <a:pt x="2211" y="27854"/>
                    <a:pt x="1913" y="28167"/>
                  </a:cubicBezTo>
                  <a:cubicBezTo>
                    <a:pt x="1427" y="28685"/>
                    <a:pt x="1365" y="29531"/>
                    <a:pt x="1678" y="30158"/>
                  </a:cubicBezTo>
                  <a:cubicBezTo>
                    <a:pt x="1897" y="30597"/>
                    <a:pt x="2399" y="30754"/>
                    <a:pt x="2807" y="30926"/>
                  </a:cubicBezTo>
                  <a:cubicBezTo>
                    <a:pt x="3198" y="31099"/>
                    <a:pt x="3606" y="31287"/>
                    <a:pt x="3982" y="31490"/>
                  </a:cubicBezTo>
                  <a:cubicBezTo>
                    <a:pt x="4055" y="31522"/>
                    <a:pt x="4122" y="31560"/>
                    <a:pt x="4181" y="31601"/>
                  </a:cubicBezTo>
                  <a:lnTo>
                    <a:pt x="4181" y="31601"/>
                  </a:lnTo>
                  <a:cubicBezTo>
                    <a:pt x="3980" y="31658"/>
                    <a:pt x="3583" y="31747"/>
                    <a:pt x="3481" y="31773"/>
                  </a:cubicBezTo>
                  <a:cubicBezTo>
                    <a:pt x="3151" y="31882"/>
                    <a:pt x="2760" y="31961"/>
                    <a:pt x="2556" y="32290"/>
                  </a:cubicBezTo>
                  <a:cubicBezTo>
                    <a:pt x="2289" y="32791"/>
                    <a:pt x="2164" y="33403"/>
                    <a:pt x="2368" y="33967"/>
                  </a:cubicBezTo>
                  <a:cubicBezTo>
                    <a:pt x="2603" y="34688"/>
                    <a:pt x="3496" y="34704"/>
                    <a:pt x="4092" y="34939"/>
                  </a:cubicBezTo>
                  <a:cubicBezTo>
                    <a:pt x="4578" y="35111"/>
                    <a:pt x="4405" y="35566"/>
                    <a:pt x="4296" y="35958"/>
                  </a:cubicBezTo>
                  <a:cubicBezTo>
                    <a:pt x="4108" y="36600"/>
                    <a:pt x="4060" y="37274"/>
                    <a:pt x="4029" y="37933"/>
                  </a:cubicBezTo>
                  <a:cubicBezTo>
                    <a:pt x="3857" y="40127"/>
                    <a:pt x="4970" y="41271"/>
                    <a:pt x="7101" y="41538"/>
                  </a:cubicBezTo>
                  <a:cubicBezTo>
                    <a:pt x="7701" y="41623"/>
                    <a:pt x="8300" y="41660"/>
                    <a:pt x="8899" y="41660"/>
                  </a:cubicBezTo>
                  <a:cubicBezTo>
                    <a:pt x="10931" y="41660"/>
                    <a:pt x="12957" y="41235"/>
                    <a:pt x="14954" y="40848"/>
                  </a:cubicBezTo>
                  <a:lnTo>
                    <a:pt x="14954" y="40848"/>
                  </a:lnTo>
                  <a:cubicBezTo>
                    <a:pt x="13214" y="41130"/>
                    <a:pt x="11490" y="41522"/>
                    <a:pt x="9735" y="41553"/>
                  </a:cubicBezTo>
                  <a:cubicBezTo>
                    <a:pt x="9588" y="41553"/>
                    <a:pt x="9437" y="41554"/>
                    <a:pt x="9283" y="41554"/>
                  </a:cubicBezTo>
                  <a:cubicBezTo>
                    <a:pt x="7743" y="41554"/>
                    <a:pt x="5896" y="41502"/>
                    <a:pt x="4813" y="40362"/>
                  </a:cubicBezTo>
                  <a:cubicBezTo>
                    <a:pt x="4233" y="39704"/>
                    <a:pt x="4155" y="38779"/>
                    <a:pt x="4202" y="37933"/>
                  </a:cubicBezTo>
                  <a:cubicBezTo>
                    <a:pt x="4249" y="37290"/>
                    <a:pt x="4296" y="36632"/>
                    <a:pt x="4468" y="36005"/>
                  </a:cubicBezTo>
                  <a:cubicBezTo>
                    <a:pt x="4531" y="35785"/>
                    <a:pt x="4609" y="35597"/>
                    <a:pt x="4609" y="35331"/>
                  </a:cubicBezTo>
                  <a:cubicBezTo>
                    <a:pt x="4499" y="34343"/>
                    <a:pt x="2822" y="34798"/>
                    <a:pt x="2571" y="33889"/>
                  </a:cubicBezTo>
                  <a:cubicBezTo>
                    <a:pt x="2399" y="33418"/>
                    <a:pt x="2524" y="32838"/>
                    <a:pt x="2760" y="32400"/>
                  </a:cubicBezTo>
                  <a:cubicBezTo>
                    <a:pt x="2916" y="32164"/>
                    <a:pt x="3261" y="32086"/>
                    <a:pt x="3543" y="32008"/>
                  </a:cubicBezTo>
                  <a:cubicBezTo>
                    <a:pt x="3716" y="31945"/>
                    <a:pt x="4249" y="31851"/>
                    <a:pt x="4405" y="31757"/>
                  </a:cubicBezTo>
                  <a:cubicBezTo>
                    <a:pt x="4421" y="31741"/>
                    <a:pt x="4468" y="31710"/>
                    <a:pt x="4484" y="31632"/>
                  </a:cubicBezTo>
                  <a:cubicBezTo>
                    <a:pt x="4484" y="31537"/>
                    <a:pt x="4452" y="31522"/>
                    <a:pt x="4405" y="31475"/>
                  </a:cubicBezTo>
                  <a:cubicBezTo>
                    <a:pt x="3935" y="31146"/>
                    <a:pt x="3402" y="30958"/>
                    <a:pt x="2901" y="30722"/>
                  </a:cubicBezTo>
                  <a:cubicBezTo>
                    <a:pt x="2524" y="30550"/>
                    <a:pt x="2086" y="30440"/>
                    <a:pt x="1897" y="30048"/>
                  </a:cubicBezTo>
                  <a:cubicBezTo>
                    <a:pt x="1631" y="29547"/>
                    <a:pt x="1662" y="28763"/>
                    <a:pt x="2086" y="28340"/>
                  </a:cubicBezTo>
                  <a:cubicBezTo>
                    <a:pt x="2399" y="28026"/>
                    <a:pt x="2822" y="27854"/>
                    <a:pt x="3073" y="27431"/>
                  </a:cubicBezTo>
                  <a:cubicBezTo>
                    <a:pt x="3339" y="26882"/>
                    <a:pt x="3151" y="26193"/>
                    <a:pt x="2728" y="25769"/>
                  </a:cubicBezTo>
                  <a:cubicBezTo>
                    <a:pt x="2650" y="25707"/>
                    <a:pt x="2556" y="25644"/>
                    <a:pt x="2462" y="25613"/>
                  </a:cubicBezTo>
                  <a:cubicBezTo>
                    <a:pt x="2039" y="25487"/>
                    <a:pt x="1615" y="25283"/>
                    <a:pt x="1270" y="25001"/>
                  </a:cubicBezTo>
                  <a:cubicBezTo>
                    <a:pt x="957" y="24735"/>
                    <a:pt x="659" y="24390"/>
                    <a:pt x="518" y="24029"/>
                  </a:cubicBezTo>
                  <a:cubicBezTo>
                    <a:pt x="393" y="23653"/>
                    <a:pt x="487" y="23230"/>
                    <a:pt x="659" y="22854"/>
                  </a:cubicBezTo>
                  <a:cubicBezTo>
                    <a:pt x="1020" y="22055"/>
                    <a:pt x="1694" y="21459"/>
                    <a:pt x="2336" y="20895"/>
                  </a:cubicBezTo>
                  <a:cubicBezTo>
                    <a:pt x="3543" y="19594"/>
                    <a:pt x="4452" y="18073"/>
                    <a:pt x="5346" y="16553"/>
                  </a:cubicBezTo>
                  <a:lnTo>
                    <a:pt x="5440" y="16380"/>
                  </a:lnTo>
                  <a:cubicBezTo>
                    <a:pt x="4923" y="16365"/>
                    <a:pt x="4390" y="16302"/>
                    <a:pt x="3904" y="16114"/>
                  </a:cubicBezTo>
                  <a:cubicBezTo>
                    <a:pt x="3594" y="15990"/>
                    <a:pt x="3293" y="15797"/>
                    <a:pt x="3057" y="15551"/>
                  </a:cubicBezTo>
                  <a:lnTo>
                    <a:pt x="3057" y="15551"/>
                  </a:lnTo>
                  <a:cubicBezTo>
                    <a:pt x="3173" y="15598"/>
                    <a:pt x="3291" y="15644"/>
                    <a:pt x="3402" y="15691"/>
                  </a:cubicBezTo>
                  <a:cubicBezTo>
                    <a:pt x="3941" y="15911"/>
                    <a:pt x="4518" y="16055"/>
                    <a:pt x="5104" y="16055"/>
                  </a:cubicBezTo>
                  <a:cubicBezTo>
                    <a:pt x="5268" y="16055"/>
                    <a:pt x="5432" y="16044"/>
                    <a:pt x="5597" y="16020"/>
                  </a:cubicBezTo>
                  <a:cubicBezTo>
                    <a:pt x="5973" y="14625"/>
                    <a:pt x="5408" y="13199"/>
                    <a:pt x="5314" y="11804"/>
                  </a:cubicBezTo>
                  <a:cubicBezTo>
                    <a:pt x="5361" y="10440"/>
                    <a:pt x="5753" y="9076"/>
                    <a:pt x="5973" y="7728"/>
                  </a:cubicBezTo>
                  <a:cubicBezTo>
                    <a:pt x="6098" y="7054"/>
                    <a:pt x="6161" y="6349"/>
                    <a:pt x="6286" y="5675"/>
                  </a:cubicBezTo>
                  <a:cubicBezTo>
                    <a:pt x="6772" y="3653"/>
                    <a:pt x="7760" y="1788"/>
                    <a:pt x="87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9" name="Google Shape;142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2900" y="960176"/>
            <a:ext cx="2260175" cy="18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62" y="1401258"/>
            <a:ext cx="1167143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85303" y="1938902"/>
            <a:ext cx="2038475" cy="16452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6C046A-0F09-C57B-E0DE-A264BFD509C7}"/>
              </a:ext>
            </a:extLst>
          </p:cNvPr>
          <p:cNvSpPr txBox="1"/>
          <p:nvPr/>
        </p:nvSpPr>
        <p:spPr>
          <a:xfrm>
            <a:off x="5842283" y="3430261"/>
            <a:ext cx="1579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altLang="zh-CN" dirty="0"/>
              <a:t>Made by </a:t>
            </a:r>
            <a:r>
              <a:rPr lang="zh-CN" altLang="en-US" dirty="0"/>
              <a:t>王宇涵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Conclusion &amp; Significance</a:t>
            </a:r>
            <a:endParaRPr dirty="0"/>
          </a:p>
        </p:txBody>
      </p:sp>
      <p:sp>
        <p:nvSpPr>
          <p:cNvPr id="1438" name="Google Shape;1438;p95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9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8C4042-1940-A165-73F2-83F92484E35F}"/>
              </a:ext>
            </a:extLst>
          </p:cNvPr>
          <p:cNvSpPr txBox="1"/>
          <p:nvPr/>
        </p:nvSpPr>
        <p:spPr>
          <a:xfrm>
            <a:off x="6235162" y="2762250"/>
            <a:ext cx="27056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 survey and analysis reveal that the vast majority of college students' mental states have not reached their ideal expectations.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4B0F98-C589-5D46-D9C4-BBA9AFAD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6" y="1017725"/>
            <a:ext cx="5359553" cy="28748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C52802-0E3B-1DF4-3473-1EDF43C8C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692" y="971550"/>
            <a:ext cx="1771784" cy="16891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2CB9BE7-29B0-CCE3-EF9B-2743C04483F4}"/>
              </a:ext>
            </a:extLst>
          </p:cNvPr>
          <p:cNvSpPr txBox="1"/>
          <p:nvPr/>
        </p:nvSpPr>
        <p:spPr>
          <a:xfrm>
            <a:off x="1309458" y="3774471"/>
            <a:ext cx="42265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college students take pleasure in making fun of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themselves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50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Recommendations</a:t>
            </a:r>
            <a:endParaRPr dirty="0"/>
          </a:p>
        </p:txBody>
      </p:sp>
      <p:graphicFrame>
        <p:nvGraphicFramePr>
          <p:cNvPr id="1437" name="Google Shape;1437;p95"/>
          <p:cNvGraphicFramePr/>
          <p:nvPr>
            <p:extLst>
              <p:ext uri="{D42A27DB-BD31-4B8C-83A1-F6EECF244321}">
                <p14:modId xmlns:p14="http://schemas.microsoft.com/office/powerpoint/2010/main" val="166135160"/>
              </p:ext>
            </p:extLst>
          </p:nvPr>
        </p:nvGraphicFramePr>
        <p:xfrm>
          <a:off x="954698" y="1017725"/>
          <a:ext cx="7704000" cy="2236275"/>
        </p:xfrm>
        <a:graphic>
          <a:graphicData uri="http://schemas.openxmlformats.org/drawingml/2006/table">
            <a:tbl>
              <a:tblPr>
                <a:noFill/>
                <a:tableStyleId>{0C839290-7CC0-4DD0-9247-1922C5C7868F}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chemeClr val="accent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01</a:t>
                      </a:r>
                      <a:endParaRPr b="1" dirty="0">
                        <a:solidFill>
                          <a:schemeClr val="accent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accent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02</a:t>
                      </a:r>
                      <a:endParaRPr b="1" dirty="0">
                        <a:solidFill>
                          <a:schemeClr val="accent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accent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03</a:t>
                      </a:r>
                      <a:endParaRPr b="1" dirty="0">
                        <a:solidFill>
                          <a:schemeClr val="accent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accent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04</a:t>
                      </a:r>
                      <a:endParaRPr b="1" dirty="0">
                        <a:solidFill>
                          <a:schemeClr val="accent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500" b="1" dirty="0">
                          <a:solidFill>
                            <a:schemeClr val="lt2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Study</a:t>
                      </a:r>
                      <a:endParaRPr lang="en-US" altLang="zh-CN" sz="2800" b="1" dirty="0">
                        <a:solidFill>
                          <a:schemeClr val="lt2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lt2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Diet</a:t>
                      </a:r>
                      <a:endParaRPr b="1" dirty="0">
                        <a:solidFill>
                          <a:schemeClr val="lt2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lt2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Social</a:t>
                      </a:r>
                      <a:endParaRPr b="1" dirty="0">
                        <a:solidFill>
                          <a:schemeClr val="lt2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500" b="1" dirty="0">
                          <a:solidFill>
                            <a:schemeClr val="lt2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Sleep</a:t>
                      </a:r>
                      <a:endParaRPr b="1" dirty="0">
                        <a:solidFill>
                          <a:schemeClr val="lt2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8" name="Google Shape;1438;p95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9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289FCF-CB98-88BB-A095-189EF698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46" y="2663371"/>
            <a:ext cx="1719872" cy="19639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AF6CF9-41AD-ED26-4963-6EA44F0B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2" y="2663370"/>
            <a:ext cx="1967691" cy="19639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633DFD-964F-D26A-30A8-7DA9C0E2D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702" y="2663370"/>
            <a:ext cx="1699598" cy="1952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AB2D42-3917-A647-4513-60879D40C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580" y="2705068"/>
            <a:ext cx="2124547" cy="19222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</a:t>
            </a:r>
            <a:r>
              <a:rPr lang="en-US" altLang="zh-CN" dirty="0"/>
              <a:t>tudy</a:t>
            </a:r>
            <a:endParaRPr lang="en-US"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AF4F9-7970-A493-3B14-5925CC84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698" y="781131"/>
            <a:ext cx="2306196" cy="23061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679BA8-7095-A81F-272E-B7C32B6CC86F}"/>
              </a:ext>
            </a:extLst>
          </p:cNvPr>
          <p:cNvSpPr txBox="1"/>
          <p:nvPr/>
        </p:nvSpPr>
        <p:spPr>
          <a:xfrm>
            <a:off x="4868757" y="1098418"/>
            <a:ext cx="37912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 career counseling services offered by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university. These services can provide guidance on career paths, help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 the job market, and offer resources for career planning.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3932FB-AFB8-0C6C-0FCE-1367AAADE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617" y="3087327"/>
            <a:ext cx="3234358" cy="17661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5E3E7D-41FA-6802-A161-1E499F6D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992" y="2217541"/>
            <a:ext cx="3008450" cy="26973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Diet &amp; S</a:t>
            </a:r>
            <a:r>
              <a:rPr lang="en-US" altLang="zh-CN" dirty="0" err="1"/>
              <a:t>leep</a:t>
            </a:r>
            <a:endParaRPr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B21D497-0D20-3CFD-6E09-FA710124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84" y="1033223"/>
            <a:ext cx="4368791" cy="21815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E84E99-FD92-461D-6241-BC171921C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448" y="3101374"/>
            <a:ext cx="2837654" cy="186204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29F77B8-91B6-2946-8A28-0DD0AE2E5EB2}"/>
              </a:ext>
            </a:extLst>
          </p:cNvPr>
          <p:cNvSpPr txBox="1"/>
          <p:nvPr/>
        </p:nvSpPr>
        <p:spPr>
          <a:xfrm>
            <a:off x="5607625" y="1431483"/>
            <a:ext cx="312578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diet, we can see that irregular sleep is an important cause of irregular eating habits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internal conflicts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lack of sport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root cause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irregular sleep.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F7ABF94-6B6E-DD88-73AC-88430D7F4C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64" t="2380" r="8586" b="4071"/>
          <a:stretch/>
        </p:blipFill>
        <p:spPr>
          <a:xfrm>
            <a:off x="6300949" y="3055216"/>
            <a:ext cx="1324603" cy="20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Inner Conflicts?</a:t>
            </a:r>
            <a:endParaRPr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056503-0909-7E8C-DFF8-88811A2D931D}"/>
              </a:ext>
            </a:extLst>
          </p:cNvPr>
          <p:cNvSpPr txBox="1"/>
          <p:nvPr/>
        </p:nvSpPr>
        <p:spPr>
          <a:xfrm>
            <a:off x="881938" y="3605267"/>
            <a:ext cx="24626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with Others: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Talking to friends, family, or a counselor can provide emotional support and perspective.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BCBC7C-C4D7-BE95-CB3B-DFCE1422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078969"/>
            <a:ext cx="2283464" cy="22834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0299CA-F9BD-AB66-E983-9235BF07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42" y="1078969"/>
            <a:ext cx="2744834" cy="22834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5C1D94-0C3A-A81E-BA36-B1BD47735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155" y="1078969"/>
            <a:ext cx="1765445" cy="228346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D384421-12F3-A66E-9522-D9E51E447C40}"/>
              </a:ext>
            </a:extLst>
          </p:cNvPr>
          <p:cNvSpPr txBox="1"/>
          <p:nvPr/>
        </p:nvSpPr>
        <p:spPr>
          <a:xfrm>
            <a:off x="3288609" y="3703112"/>
            <a:ext cx="29870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Regularly: Physical activity is an effective way to alleviate stress and improve mood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55E1E9-0375-A8E7-EAB8-4609D81E64D8}"/>
              </a:ext>
            </a:extLst>
          </p:cNvPr>
          <p:cNvSpPr txBox="1"/>
          <p:nvPr/>
        </p:nvSpPr>
        <p:spPr>
          <a:xfrm>
            <a:off x="6178112" y="3702581"/>
            <a:ext cx="29870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Enough Sleep: Adequate rest is crucial for managing stress and maintaining overall well-being.</a:t>
            </a:r>
          </a:p>
        </p:txBody>
      </p:sp>
    </p:spTree>
    <p:extLst>
      <p:ext uri="{BB962C8B-B14F-4D97-AF65-F5344CB8AC3E}">
        <p14:creationId xmlns:p14="http://schemas.microsoft.com/office/powerpoint/2010/main" val="376030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Social Network</a:t>
            </a:r>
            <a:endParaRPr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B83A43-4D12-6AF9-51FB-20C4A904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5" y="1165894"/>
            <a:ext cx="2792235" cy="27922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6054C5-2945-0B1D-61E3-7D2706E06344}"/>
              </a:ext>
            </a:extLst>
          </p:cNvPr>
          <p:cNvSpPr txBox="1"/>
          <p:nvPr/>
        </p:nvSpPr>
        <p:spPr>
          <a:xfrm>
            <a:off x="628738" y="4067533"/>
            <a:ext cx="31130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less than half of the people believe they have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social relationships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DD7150-7600-D3F5-65D4-2B5530495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548" y="1493148"/>
            <a:ext cx="1598502" cy="188697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579D673-15EA-E683-AEA9-25F1E48488EC}"/>
              </a:ext>
            </a:extLst>
          </p:cNvPr>
          <p:cNvSpPr txBox="1"/>
          <p:nvPr/>
        </p:nvSpPr>
        <p:spPr>
          <a:xfrm>
            <a:off x="4316208" y="4096466"/>
            <a:ext cx="410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born alone, we die alone, and in between, we live through love and friendship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827C45-EA6F-1C01-D2BC-876CD1A21A28}"/>
              </a:ext>
            </a:extLst>
          </p:cNvPr>
          <p:cNvSpPr txBox="1"/>
          <p:nvPr/>
        </p:nvSpPr>
        <p:spPr>
          <a:xfrm>
            <a:off x="5370130" y="3650352"/>
            <a:ext cx="1303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Lauret Miller</a:t>
            </a:r>
          </a:p>
        </p:txBody>
      </p:sp>
    </p:spTree>
    <p:extLst>
      <p:ext uri="{BB962C8B-B14F-4D97-AF65-F5344CB8AC3E}">
        <p14:creationId xmlns:p14="http://schemas.microsoft.com/office/powerpoint/2010/main" val="33116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Social Network</a:t>
            </a:r>
            <a:endParaRPr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C890A0-40A6-53C5-12A3-BD90B9D49D54}"/>
              </a:ext>
            </a:extLst>
          </p:cNvPr>
          <p:cNvSpPr txBox="1"/>
          <p:nvPr/>
        </p:nvSpPr>
        <p:spPr>
          <a:xfrm>
            <a:off x="906693" y="3742841"/>
            <a:ext cx="32846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 Yourself: Embrace your uniqueness, strive to improve your weaknesses, enhance your strengths, and avoid comparing yourself to others.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2A5311-CFAF-B180-8C42-C2A40C96F843}"/>
              </a:ext>
            </a:extLst>
          </p:cNvPr>
          <p:cNvSpPr txBox="1"/>
          <p:nvPr/>
        </p:nvSpPr>
        <p:spPr>
          <a:xfrm>
            <a:off x="5125466" y="3602598"/>
            <a:ext cx="2691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 Others: Interact with others with sincerity and friendliness, and learn to respect others.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F3BA02-E2D3-1B79-5139-8CAAA97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74" y="979913"/>
            <a:ext cx="3327571" cy="2622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8E8B34-FC5D-3E51-3870-819A7BF3A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663" y="943883"/>
            <a:ext cx="3175163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6598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Watercolor Mental Health Clinic by Slidesgo">
  <a:themeElements>
    <a:clrScheme name="Simple Light">
      <a:dk1>
        <a:srgbClr val="000000"/>
      </a:dk1>
      <a:lt1>
        <a:srgbClr val="F5F0EC"/>
      </a:lt1>
      <a:dk2>
        <a:srgbClr val="659DA9"/>
      </a:dk2>
      <a:lt2>
        <a:srgbClr val="EDCB69"/>
      </a:lt2>
      <a:accent1>
        <a:srgbClr val="385A9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330</Words>
  <Application>Microsoft Office PowerPoint</Application>
  <PresentationFormat>全屏显示(16:9)</PresentationFormat>
  <Paragraphs>41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Cambay</vt:lpstr>
      <vt:lpstr>Times New Roman</vt:lpstr>
      <vt:lpstr>DM Serif Text</vt:lpstr>
      <vt:lpstr>Arial</vt:lpstr>
      <vt:lpstr>Pastel Watercolor Mental Health Clinic by Slidesgo</vt:lpstr>
      <vt:lpstr>Investigation on the Mental State of College Students</vt:lpstr>
      <vt:lpstr>Discussion</vt:lpstr>
      <vt:lpstr>Conclusion &amp; Significance</vt:lpstr>
      <vt:lpstr>Recommendations</vt:lpstr>
      <vt:lpstr>Study</vt:lpstr>
      <vt:lpstr>Diet &amp; Sleep</vt:lpstr>
      <vt:lpstr>Inner Conflicts?</vt:lpstr>
      <vt:lpstr>Social Network</vt:lpstr>
      <vt:lpstr>Social Network</vt:lpstr>
      <vt:lpstr>Acknowledgement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on the mental state of college students</dc:title>
  <dc:creator>Lenovo</dc:creator>
  <cp:lastModifiedBy>宇涵 王</cp:lastModifiedBy>
  <cp:revision>72</cp:revision>
  <dcterms:modified xsi:type="dcterms:W3CDTF">2024-05-23T10:00:41Z</dcterms:modified>
</cp:coreProperties>
</file>